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9" r:id="rId3"/>
    <p:sldId id="258" r:id="rId4"/>
    <p:sldId id="266" r:id="rId5"/>
    <p:sldId id="260" r:id="rId6"/>
    <p:sldId id="271" r:id="rId7"/>
    <p:sldId id="262" r:id="rId8"/>
    <p:sldId id="268" r:id="rId9"/>
    <p:sldId id="27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0FF"/>
    <a:srgbClr val="F25AE6"/>
    <a:srgbClr val="FA8202"/>
    <a:srgbClr val="FFF700"/>
    <a:srgbClr val="FA9B02"/>
    <a:srgbClr val="0790F2"/>
    <a:srgbClr val="9136D6"/>
    <a:srgbClr val="52B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D312E-48A3-4F89-9E3C-401B9E839F9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4556B8-2C85-4337-B5D9-1F1FE2F62876}">
      <dgm:prSet phldrT="[Text]" phldr="0"/>
      <dgm:spPr/>
      <dgm:t>
        <a:bodyPr/>
        <a:lstStyle/>
        <a:p>
          <a:pPr>
            <a:lnSpc>
              <a:spcPct val="100000"/>
            </a:lnSpc>
          </a:pPr>
          <a:r>
            <a:rPr lang="en-US" b="1" dirty="0">
              <a:solidFill>
                <a:schemeClr val="bg2"/>
              </a:solidFill>
              <a:latin typeface="Speak Pro" panose="02020404030301010803"/>
            </a:rPr>
            <a:t>Connecting</a:t>
          </a:r>
          <a:r>
            <a:rPr lang="en-US" b="1" i="0" u="none" strike="noStrike" cap="none" baseline="0" noProof="0" dirty="0">
              <a:solidFill>
                <a:schemeClr val="bg2"/>
              </a:solidFill>
              <a:latin typeface="Speak Pro"/>
            </a:rPr>
            <a:t> Learning, Independence and Mindfulness for Broncos</a:t>
          </a:r>
        </a:p>
      </dgm:t>
    </dgm:pt>
    <dgm:pt modelId="{31D4FE20-05F3-4ADD-80B6-33C8B5ED750E}" type="parTrans" cxnId="{0FEA2867-F087-4B3E-B1B9-1267B7BA0B3E}">
      <dgm:prSet/>
      <dgm:spPr/>
      <dgm:t>
        <a:bodyPr/>
        <a:lstStyle/>
        <a:p>
          <a:endParaRPr lang="en-US"/>
        </a:p>
      </dgm:t>
    </dgm:pt>
    <dgm:pt modelId="{7865F67E-4248-4DBF-8DF3-AAE7E47EC560}" type="sibTrans" cxnId="{0FEA2867-F087-4B3E-B1B9-1267B7BA0B3E}">
      <dgm:prSet/>
      <dgm:spPr/>
      <dgm:t>
        <a:bodyPr/>
        <a:lstStyle/>
        <a:p>
          <a:endParaRPr lang="en-US"/>
        </a:p>
      </dgm:t>
    </dgm:pt>
    <dgm:pt modelId="{D56ABD1A-AFC0-4D89-93BA-A24B45875164}">
      <dgm:prSet phldrT="[Text]" phldr="0" custT="1"/>
      <dgm:spPr/>
      <dgm:t>
        <a:bodyPr/>
        <a:lstStyle/>
        <a:p>
          <a:pPr>
            <a:lnSpc>
              <a:spcPct val="100000"/>
            </a:lnSpc>
          </a:pPr>
          <a:r>
            <a:rPr lang="en-US" sz="1600" b="1" dirty="0">
              <a:solidFill>
                <a:schemeClr val="bg2"/>
              </a:solidFill>
              <a:latin typeface="Speak Pro" panose="02020404030301010803"/>
            </a:rPr>
            <a:t>Provide a typical high school schedule to students with unique academic, social, and behavioral needs</a:t>
          </a:r>
          <a:endParaRPr lang="en-US" sz="1600" b="1" dirty="0">
            <a:solidFill>
              <a:schemeClr val="bg2"/>
            </a:solidFill>
          </a:endParaRPr>
        </a:p>
      </dgm:t>
    </dgm:pt>
    <dgm:pt modelId="{8777DFC7-6CF5-4A32-9ACD-334C1F04EFD1}" type="parTrans" cxnId="{A33558EE-448B-4539-A45B-668EE99AD949}">
      <dgm:prSet/>
      <dgm:spPr/>
      <dgm:t>
        <a:bodyPr/>
        <a:lstStyle/>
        <a:p>
          <a:endParaRPr lang="en-US"/>
        </a:p>
      </dgm:t>
    </dgm:pt>
    <dgm:pt modelId="{ED03AC43-8C62-4AED-9BCB-EA1D58DEABAC}" type="sibTrans" cxnId="{A33558EE-448B-4539-A45B-668EE99AD949}">
      <dgm:prSet/>
      <dgm:spPr/>
      <dgm:t>
        <a:bodyPr/>
        <a:lstStyle/>
        <a:p>
          <a:endParaRPr lang="en-US"/>
        </a:p>
      </dgm:t>
    </dgm:pt>
    <dgm:pt modelId="{A761ECE8-EBB6-4FC8-A6F0-C870B0DE7BC8}">
      <dgm:prSet phldrT="[Text]" phldr="0" custT="1"/>
      <dgm:spPr/>
      <dgm:t>
        <a:bodyPr/>
        <a:lstStyle/>
        <a:p>
          <a:pPr>
            <a:lnSpc>
              <a:spcPct val="100000"/>
            </a:lnSpc>
          </a:pPr>
          <a:r>
            <a:rPr lang="en-US" sz="1600" b="1" dirty="0">
              <a:solidFill>
                <a:schemeClr val="bg2"/>
              </a:solidFill>
              <a:latin typeface="Speak Pro" panose="02020404030301010803"/>
            </a:rPr>
            <a:t>Provide access to rigorous curriculum that is modified to meet all students' needs</a:t>
          </a:r>
          <a:endParaRPr lang="en-US" sz="1600" b="1" dirty="0">
            <a:solidFill>
              <a:schemeClr val="bg2"/>
            </a:solidFill>
          </a:endParaRPr>
        </a:p>
      </dgm:t>
    </dgm:pt>
    <dgm:pt modelId="{B49B2BE0-B440-420D-8AFE-3D1E3C6BF2A3}" type="parTrans" cxnId="{CB0584EC-F324-484F-AD0C-3CDD7C60E104}">
      <dgm:prSet/>
      <dgm:spPr/>
      <dgm:t>
        <a:bodyPr/>
        <a:lstStyle/>
        <a:p>
          <a:endParaRPr lang="en-US"/>
        </a:p>
      </dgm:t>
    </dgm:pt>
    <dgm:pt modelId="{9FB39F98-6B14-4D44-8467-5F7B3AF0A677}" type="sibTrans" cxnId="{CB0584EC-F324-484F-AD0C-3CDD7C60E104}">
      <dgm:prSet/>
      <dgm:spPr/>
      <dgm:t>
        <a:bodyPr/>
        <a:lstStyle/>
        <a:p>
          <a:endParaRPr lang="en-US"/>
        </a:p>
      </dgm:t>
    </dgm:pt>
    <dgm:pt modelId="{609AD657-8E76-4620-A00A-379BD3E98722}" type="pres">
      <dgm:prSet presAssocID="{BA0D312E-48A3-4F89-9E3C-401B9E839F97}" presName="root" presStyleCnt="0">
        <dgm:presLayoutVars>
          <dgm:dir/>
          <dgm:resizeHandles val="exact"/>
        </dgm:presLayoutVars>
      </dgm:prSet>
      <dgm:spPr/>
    </dgm:pt>
    <dgm:pt modelId="{0179FACB-EEE2-49BF-A1F0-109EE7C660F5}" type="pres">
      <dgm:prSet presAssocID="{A44556B8-2C85-4337-B5D9-1F1FE2F62876}" presName="compNode" presStyleCnt="0"/>
      <dgm:spPr/>
    </dgm:pt>
    <dgm:pt modelId="{97B3E4FF-E5FA-4321-B728-A4F038D908A5}" type="pres">
      <dgm:prSet presAssocID="{A44556B8-2C85-4337-B5D9-1F1FE2F628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6EC363A-528A-468B-91F7-8C09B7420234}" type="pres">
      <dgm:prSet presAssocID="{A44556B8-2C85-4337-B5D9-1F1FE2F62876}" presName="spaceRect" presStyleCnt="0"/>
      <dgm:spPr/>
    </dgm:pt>
    <dgm:pt modelId="{FB1BFA6D-5071-4A44-8B8B-7839C243CF56}" type="pres">
      <dgm:prSet presAssocID="{A44556B8-2C85-4337-B5D9-1F1FE2F62876}" presName="textRect" presStyleLbl="revTx" presStyleIdx="0" presStyleCnt="3">
        <dgm:presLayoutVars>
          <dgm:chMax val="1"/>
          <dgm:chPref val="1"/>
        </dgm:presLayoutVars>
      </dgm:prSet>
      <dgm:spPr/>
    </dgm:pt>
    <dgm:pt modelId="{8D4C99C7-5960-4DFE-A097-91D449B15A89}" type="pres">
      <dgm:prSet presAssocID="{7865F67E-4248-4DBF-8DF3-AAE7E47EC560}" presName="sibTrans" presStyleCnt="0"/>
      <dgm:spPr/>
    </dgm:pt>
    <dgm:pt modelId="{13419ED9-8DFF-4A44-96EB-57B570DDA279}" type="pres">
      <dgm:prSet presAssocID="{D56ABD1A-AFC0-4D89-93BA-A24B45875164}" presName="compNode" presStyleCnt="0"/>
      <dgm:spPr/>
    </dgm:pt>
    <dgm:pt modelId="{78F52057-E2A6-469B-9235-E25E7A9EB16C}" type="pres">
      <dgm:prSet presAssocID="{D56ABD1A-AFC0-4D89-93BA-A24B458751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F0A4618E-F95E-4FC5-B6DA-3F0B17207E35}" type="pres">
      <dgm:prSet presAssocID="{D56ABD1A-AFC0-4D89-93BA-A24B45875164}" presName="spaceRect" presStyleCnt="0"/>
      <dgm:spPr/>
    </dgm:pt>
    <dgm:pt modelId="{FF5F12DD-73A0-43CE-B35E-160F2F0C90C4}" type="pres">
      <dgm:prSet presAssocID="{D56ABD1A-AFC0-4D89-93BA-A24B45875164}" presName="textRect" presStyleLbl="revTx" presStyleIdx="1" presStyleCnt="3">
        <dgm:presLayoutVars>
          <dgm:chMax val="1"/>
          <dgm:chPref val="1"/>
        </dgm:presLayoutVars>
      </dgm:prSet>
      <dgm:spPr/>
    </dgm:pt>
    <dgm:pt modelId="{393ABB2F-A446-4EB8-ABA1-DD957915EEAF}" type="pres">
      <dgm:prSet presAssocID="{ED03AC43-8C62-4AED-9BCB-EA1D58DEABAC}" presName="sibTrans" presStyleCnt="0"/>
      <dgm:spPr/>
    </dgm:pt>
    <dgm:pt modelId="{7D51A866-4037-4FFD-90D0-8AA9AD0ACE1D}" type="pres">
      <dgm:prSet presAssocID="{A761ECE8-EBB6-4FC8-A6F0-C870B0DE7BC8}" presName="compNode" presStyleCnt="0"/>
      <dgm:spPr/>
    </dgm:pt>
    <dgm:pt modelId="{879BD844-92F0-4B6C-8D7B-8025D4E942FA}" type="pres">
      <dgm:prSet presAssocID="{A761ECE8-EBB6-4FC8-A6F0-C870B0DE7B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E3753C0-9887-4915-B703-A5764DF0B166}" type="pres">
      <dgm:prSet presAssocID="{A761ECE8-EBB6-4FC8-A6F0-C870B0DE7BC8}" presName="spaceRect" presStyleCnt="0"/>
      <dgm:spPr/>
    </dgm:pt>
    <dgm:pt modelId="{454EB4C0-4CAC-498E-8692-8AC53A661831}" type="pres">
      <dgm:prSet presAssocID="{A761ECE8-EBB6-4FC8-A6F0-C870B0DE7BC8}" presName="textRect" presStyleLbl="revTx" presStyleIdx="2" presStyleCnt="3">
        <dgm:presLayoutVars>
          <dgm:chMax val="1"/>
          <dgm:chPref val="1"/>
        </dgm:presLayoutVars>
      </dgm:prSet>
      <dgm:spPr/>
    </dgm:pt>
  </dgm:ptLst>
  <dgm:cxnLst>
    <dgm:cxn modelId="{0FEA2867-F087-4B3E-B1B9-1267B7BA0B3E}" srcId="{BA0D312E-48A3-4F89-9E3C-401B9E839F97}" destId="{A44556B8-2C85-4337-B5D9-1F1FE2F62876}" srcOrd="0" destOrd="0" parTransId="{31D4FE20-05F3-4ADD-80B6-33C8B5ED750E}" sibTransId="{7865F67E-4248-4DBF-8DF3-AAE7E47EC560}"/>
    <dgm:cxn modelId="{3655566D-DDAA-4692-9E37-D9348CF020EF}" type="presOf" srcId="{BA0D312E-48A3-4F89-9E3C-401B9E839F97}" destId="{609AD657-8E76-4620-A00A-379BD3E98722}" srcOrd="0" destOrd="0" presId="urn:microsoft.com/office/officeart/2018/2/layout/IconLabelList"/>
    <dgm:cxn modelId="{D7F8007B-5B63-4BC9-A15B-973B15006333}" type="presOf" srcId="{D56ABD1A-AFC0-4D89-93BA-A24B45875164}" destId="{FF5F12DD-73A0-43CE-B35E-160F2F0C90C4}" srcOrd="0" destOrd="0" presId="urn:microsoft.com/office/officeart/2018/2/layout/IconLabelList"/>
    <dgm:cxn modelId="{68DB0FDE-1E89-4FD2-9341-1FA3090B4A54}" type="presOf" srcId="{A761ECE8-EBB6-4FC8-A6F0-C870B0DE7BC8}" destId="{454EB4C0-4CAC-498E-8692-8AC53A661831}" srcOrd="0" destOrd="0" presId="urn:microsoft.com/office/officeart/2018/2/layout/IconLabelList"/>
    <dgm:cxn modelId="{595969E6-3322-4E06-A67D-EA0AB6925DFE}" type="presOf" srcId="{A44556B8-2C85-4337-B5D9-1F1FE2F62876}" destId="{FB1BFA6D-5071-4A44-8B8B-7839C243CF56}" srcOrd="0" destOrd="0" presId="urn:microsoft.com/office/officeart/2018/2/layout/IconLabelList"/>
    <dgm:cxn modelId="{CB0584EC-F324-484F-AD0C-3CDD7C60E104}" srcId="{BA0D312E-48A3-4F89-9E3C-401B9E839F97}" destId="{A761ECE8-EBB6-4FC8-A6F0-C870B0DE7BC8}" srcOrd="2" destOrd="0" parTransId="{B49B2BE0-B440-420D-8AFE-3D1E3C6BF2A3}" sibTransId="{9FB39F98-6B14-4D44-8467-5F7B3AF0A677}"/>
    <dgm:cxn modelId="{A33558EE-448B-4539-A45B-668EE99AD949}" srcId="{BA0D312E-48A3-4F89-9E3C-401B9E839F97}" destId="{D56ABD1A-AFC0-4D89-93BA-A24B45875164}" srcOrd="1" destOrd="0" parTransId="{8777DFC7-6CF5-4A32-9ACD-334C1F04EFD1}" sibTransId="{ED03AC43-8C62-4AED-9BCB-EA1D58DEABAC}"/>
    <dgm:cxn modelId="{5257ED4A-19FE-4FE5-83EC-90AC4ECB2661}" type="presParOf" srcId="{609AD657-8E76-4620-A00A-379BD3E98722}" destId="{0179FACB-EEE2-49BF-A1F0-109EE7C660F5}" srcOrd="0" destOrd="0" presId="urn:microsoft.com/office/officeart/2018/2/layout/IconLabelList"/>
    <dgm:cxn modelId="{6A90424F-3F43-41DA-A0CD-07109ACCD00C}" type="presParOf" srcId="{0179FACB-EEE2-49BF-A1F0-109EE7C660F5}" destId="{97B3E4FF-E5FA-4321-B728-A4F038D908A5}" srcOrd="0" destOrd="0" presId="urn:microsoft.com/office/officeart/2018/2/layout/IconLabelList"/>
    <dgm:cxn modelId="{F9916B70-3873-43E5-87DE-95DB67BDD77C}" type="presParOf" srcId="{0179FACB-EEE2-49BF-A1F0-109EE7C660F5}" destId="{B6EC363A-528A-468B-91F7-8C09B7420234}" srcOrd="1" destOrd="0" presId="urn:microsoft.com/office/officeart/2018/2/layout/IconLabelList"/>
    <dgm:cxn modelId="{6479EFC9-6380-4951-A0B7-3C6AD1E698DC}" type="presParOf" srcId="{0179FACB-EEE2-49BF-A1F0-109EE7C660F5}" destId="{FB1BFA6D-5071-4A44-8B8B-7839C243CF56}" srcOrd="2" destOrd="0" presId="urn:microsoft.com/office/officeart/2018/2/layout/IconLabelList"/>
    <dgm:cxn modelId="{BE8163B1-8876-4278-901F-B905A47B4548}" type="presParOf" srcId="{609AD657-8E76-4620-A00A-379BD3E98722}" destId="{8D4C99C7-5960-4DFE-A097-91D449B15A89}" srcOrd="1" destOrd="0" presId="urn:microsoft.com/office/officeart/2018/2/layout/IconLabelList"/>
    <dgm:cxn modelId="{5330E681-3427-4B63-9985-44A42F2EE78A}" type="presParOf" srcId="{609AD657-8E76-4620-A00A-379BD3E98722}" destId="{13419ED9-8DFF-4A44-96EB-57B570DDA279}" srcOrd="2" destOrd="0" presId="urn:microsoft.com/office/officeart/2018/2/layout/IconLabelList"/>
    <dgm:cxn modelId="{FB0C6A45-0F71-4A11-887E-F35C212F3C71}" type="presParOf" srcId="{13419ED9-8DFF-4A44-96EB-57B570DDA279}" destId="{78F52057-E2A6-469B-9235-E25E7A9EB16C}" srcOrd="0" destOrd="0" presId="urn:microsoft.com/office/officeart/2018/2/layout/IconLabelList"/>
    <dgm:cxn modelId="{80407D5B-BB36-4760-B200-28573A6F16C1}" type="presParOf" srcId="{13419ED9-8DFF-4A44-96EB-57B570DDA279}" destId="{F0A4618E-F95E-4FC5-B6DA-3F0B17207E35}" srcOrd="1" destOrd="0" presId="urn:microsoft.com/office/officeart/2018/2/layout/IconLabelList"/>
    <dgm:cxn modelId="{CA4EED85-BFFC-4806-8F14-99FADDF2E8D2}" type="presParOf" srcId="{13419ED9-8DFF-4A44-96EB-57B570DDA279}" destId="{FF5F12DD-73A0-43CE-B35E-160F2F0C90C4}" srcOrd="2" destOrd="0" presId="urn:microsoft.com/office/officeart/2018/2/layout/IconLabelList"/>
    <dgm:cxn modelId="{2644A427-528C-496B-B25B-E13692A30F27}" type="presParOf" srcId="{609AD657-8E76-4620-A00A-379BD3E98722}" destId="{393ABB2F-A446-4EB8-ABA1-DD957915EEAF}" srcOrd="3" destOrd="0" presId="urn:microsoft.com/office/officeart/2018/2/layout/IconLabelList"/>
    <dgm:cxn modelId="{3B731D0C-5021-4F4E-A8FB-8BBA2402959E}" type="presParOf" srcId="{609AD657-8E76-4620-A00A-379BD3E98722}" destId="{7D51A866-4037-4FFD-90D0-8AA9AD0ACE1D}" srcOrd="4" destOrd="0" presId="urn:microsoft.com/office/officeart/2018/2/layout/IconLabelList"/>
    <dgm:cxn modelId="{A155CD13-AFCC-41AA-9B25-0DF5C26EA81D}" type="presParOf" srcId="{7D51A866-4037-4FFD-90D0-8AA9AD0ACE1D}" destId="{879BD844-92F0-4B6C-8D7B-8025D4E942FA}" srcOrd="0" destOrd="0" presId="urn:microsoft.com/office/officeart/2018/2/layout/IconLabelList"/>
    <dgm:cxn modelId="{4DE6B728-69F7-45C6-B03F-BAFD89F2A40F}" type="presParOf" srcId="{7D51A866-4037-4FFD-90D0-8AA9AD0ACE1D}" destId="{7E3753C0-9887-4915-B703-A5764DF0B166}" srcOrd="1" destOrd="0" presId="urn:microsoft.com/office/officeart/2018/2/layout/IconLabelList"/>
    <dgm:cxn modelId="{4A1F3F77-B45C-4B52-BA3A-C490966C491C}" type="presParOf" srcId="{7D51A866-4037-4FFD-90D0-8AA9AD0ACE1D}" destId="{454EB4C0-4CAC-498E-8692-8AC53A6618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D312E-48A3-4F89-9E3C-401B9E839F9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44556B8-2C85-4337-B5D9-1F1FE2F62876}">
      <dgm:prSet phldrT="[Text]" phldr="0"/>
      <dgm:spPr/>
      <dgm:t>
        <a:bodyPr/>
        <a:lstStyle/>
        <a:p>
          <a:r>
            <a:rPr lang="en-US" b="0" i="0" u="none" strike="noStrike" cap="none" baseline="0" noProof="0">
              <a:latin typeface="Speak Pro"/>
            </a:rPr>
            <a:t>Wider variety of social interactions</a:t>
          </a:r>
        </a:p>
      </dgm:t>
    </dgm:pt>
    <dgm:pt modelId="{31D4FE20-05F3-4ADD-80B6-33C8B5ED750E}" type="parTrans" cxnId="{0FEA2867-F087-4B3E-B1B9-1267B7BA0B3E}">
      <dgm:prSet/>
      <dgm:spPr/>
      <dgm:t>
        <a:bodyPr/>
        <a:lstStyle/>
        <a:p>
          <a:endParaRPr lang="en-US"/>
        </a:p>
      </dgm:t>
    </dgm:pt>
    <dgm:pt modelId="{7865F67E-4248-4DBF-8DF3-AAE7E47EC560}" type="sibTrans" cxnId="{0FEA2867-F087-4B3E-B1B9-1267B7BA0B3E}">
      <dgm:prSet/>
      <dgm:spPr/>
      <dgm:t>
        <a:bodyPr/>
        <a:lstStyle/>
        <a:p>
          <a:endParaRPr lang="en-US"/>
        </a:p>
      </dgm:t>
    </dgm:pt>
    <dgm:pt modelId="{D56ABD1A-AFC0-4D89-93BA-A24B45875164}">
      <dgm:prSet phldrT="[Text]" phldr="0"/>
      <dgm:spPr/>
      <dgm:t>
        <a:bodyPr/>
        <a:lstStyle/>
        <a:p>
          <a:r>
            <a:rPr lang="en-US">
              <a:latin typeface="Speak Pro" panose="02020404030301010803"/>
            </a:rPr>
            <a:t>Opportunity to practice key social, behavioral and executive functioning skills</a:t>
          </a:r>
          <a:endParaRPr lang="en-US"/>
        </a:p>
      </dgm:t>
    </dgm:pt>
    <dgm:pt modelId="{8777DFC7-6CF5-4A32-9ACD-334C1F04EFD1}" type="parTrans" cxnId="{A33558EE-448B-4539-A45B-668EE99AD949}">
      <dgm:prSet/>
      <dgm:spPr/>
      <dgm:t>
        <a:bodyPr/>
        <a:lstStyle/>
        <a:p>
          <a:endParaRPr lang="en-US"/>
        </a:p>
      </dgm:t>
    </dgm:pt>
    <dgm:pt modelId="{ED03AC43-8C62-4AED-9BCB-EA1D58DEABAC}" type="sibTrans" cxnId="{A33558EE-448B-4539-A45B-668EE99AD949}">
      <dgm:prSet/>
      <dgm:spPr/>
      <dgm:t>
        <a:bodyPr/>
        <a:lstStyle/>
        <a:p>
          <a:endParaRPr lang="en-US"/>
        </a:p>
      </dgm:t>
    </dgm:pt>
    <dgm:pt modelId="{A761ECE8-EBB6-4FC8-A6F0-C870B0DE7BC8}">
      <dgm:prSet phldrT="[Text]" phldr="0"/>
      <dgm:spPr/>
      <dgm:t>
        <a:bodyPr/>
        <a:lstStyle/>
        <a:p>
          <a:r>
            <a:rPr lang="en-US">
              <a:latin typeface="Speak Pro" panose="02020404030301010803"/>
            </a:rPr>
            <a:t>Unique teaching styles, experience, and insite provided by each of the three teachers</a:t>
          </a:r>
          <a:endParaRPr lang="en-US"/>
        </a:p>
      </dgm:t>
    </dgm:pt>
    <dgm:pt modelId="{B49B2BE0-B440-420D-8AFE-3D1E3C6BF2A3}" type="parTrans" cxnId="{CB0584EC-F324-484F-AD0C-3CDD7C60E104}">
      <dgm:prSet/>
      <dgm:spPr/>
      <dgm:t>
        <a:bodyPr/>
        <a:lstStyle/>
        <a:p>
          <a:endParaRPr lang="en-US"/>
        </a:p>
      </dgm:t>
    </dgm:pt>
    <dgm:pt modelId="{9FB39F98-6B14-4D44-8467-5F7B3AF0A677}" type="sibTrans" cxnId="{CB0584EC-F324-484F-AD0C-3CDD7C60E104}">
      <dgm:prSet/>
      <dgm:spPr/>
      <dgm:t>
        <a:bodyPr/>
        <a:lstStyle/>
        <a:p>
          <a:endParaRPr lang="en-US"/>
        </a:p>
      </dgm:t>
    </dgm:pt>
    <dgm:pt modelId="{697CE630-DF26-484D-B301-1CF7DD07BBB0}">
      <dgm:prSet phldr="0"/>
      <dgm:spPr/>
      <dgm:t>
        <a:bodyPr/>
        <a:lstStyle/>
        <a:p>
          <a:r>
            <a:rPr lang="en-US">
              <a:latin typeface="Speak Pro" panose="02020404030301010803"/>
            </a:rPr>
            <a:t>More individualized instruction and a wider breadth of content</a:t>
          </a:r>
        </a:p>
      </dgm:t>
    </dgm:pt>
    <dgm:pt modelId="{E3B59062-5DCA-429C-A424-3E9506887D7B}" type="parTrans" cxnId="{5CBEE827-B94C-4A25-BECF-2360F0C814AE}">
      <dgm:prSet/>
      <dgm:spPr/>
    </dgm:pt>
    <dgm:pt modelId="{6314CCAF-D871-4C70-A06C-0ED06FFBD7CA}" type="sibTrans" cxnId="{5CBEE827-B94C-4A25-BECF-2360F0C814AE}">
      <dgm:prSet/>
      <dgm:spPr/>
    </dgm:pt>
    <dgm:pt modelId="{0E29C33D-191E-4F86-A8C6-451F185799E5}" type="pres">
      <dgm:prSet presAssocID="{BA0D312E-48A3-4F89-9E3C-401B9E839F97}" presName="outerComposite" presStyleCnt="0">
        <dgm:presLayoutVars>
          <dgm:chMax val="5"/>
          <dgm:dir/>
          <dgm:resizeHandles val="exact"/>
        </dgm:presLayoutVars>
      </dgm:prSet>
      <dgm:spPr/>
    </dgm:pt>
    <dgm:pt modelId="{4079CABA-5127-4C49-AB60-8686898EFB69}" type="pres">
      <dgm:prSet presAssocID="{BA0D312E-48A3-4F89-9E3C-401B9E839F97}" presName="dummyMaxCanvas" presStyleCnt="0">
        <dgm:presLayoutVars/>
      </dgm:prSet>
      <dgm:spPr/>
    </dgm:pt>
    <dgm:pt modelId="{86D333AC-2FC4-4263-BD08-D8C465EC3B87}" type="pres">
      <dgm:prSet presAssocID="{BA0D312E-48A3-4F89-9E3C-401B9E839F97}" presName="FourNodes_1" presStyleLbl="node1" presStyleIdx="0" presStyleCnt="4">
        <dgm:presLayoutVars>
          <dgm:bulletEnabled val="1"/>
        </dgm:presLayoutVars>
      </dgm:prSet>
      <dgm:spPr/>
    </dgm:pt>
    <dgm:pt modelId="{8D56927B-4A9F-4610-BF67-6794AEE55584}" type="pres">
      <dgm:prSet presAssocID="{BA0D312E-48A3-4F89-9E3C-401B9E839F97}" presName="FourNodes_2" presStyleLbl="node1" presStyleIdx="1" presStyleCnt="4">
        <dgm:presLayoutVars>
          <dgm:bulletEnabled val="1"/>
        </dgm:presLayoutVars>
      </dgm:prSet>
      <dgm:spPr/>
    </dgm:pt>
    <dgm:pt modelId="{7B059272-1A06-412F-AE44-7BE414D0B42A}" type="pres">
      <dgm:prSet presAssocID="{BA0D312E-48A3-4F89-9E3C-401B9E839F97}" presName="FourNodes_3" presStyleLbl="node1" presStyleIdx="2" presStyleCnt="4">
        <dgm:presLayoutVars>
          <dgm:bulletEnabled val="1"/>
        </dgm:presLayoutVars>
      </dgm:prSet>
      <dgm:spPr/>
    </dgm:pt>
    <dgm:pt modelId="{63DD55D1-29DE-4101-A245-37AE0FB22FA4}" type="pres">
      <dgm:prSet presAssocID="{BA0D312E-48A3-4F89-9E3C-401B9E839F97}" presName="FourNodes_4" presStyleLbl="node1" presStyleIdx="3" presStyleCnt="4">
        <dgm:presLayoutVars>
          <dgm:bulletEnabled val="1"/>
        </dgm:presLayoutVars>
      </dgm:prSet>
      <dgm:spPr/>
    </dgm:pt>
    <dgm:pt modelId="{B499DB6F-405E-4F47-BA1B-A94CE6A898D7}" type="pres">
      <dgm:prSet presAssocID="{BA0D312E-48A3-4F89-9E3C-401B9E839F97}" presName="FourConn_1-2" presStyleLbl="fgAccFollowNode1" presStyleIdx="0" presStyleCnt="3">
        <dgm:presLayoutVars>
          <dgm:bulletEnabled val="1"/>
        </dgm:presLayoutVars>
      </dgm:prSet>
      <dgm:spPr/>
    </dgm:pt>
    <dgm:pt modelId="{630A8C35-8FFB-4291-B084-B2F3D7301CBA}" type="pres">
      <dgm:prSet presAssocID="{BA0D312E-48A3-4F89-9E3C-401B9E839F97}" presName="FourConn_2-3" presStyleLbl="fgAccFollowNode1" presStyleIdx="1" presStyleCnt="3">
        <dgm:presLayoutVars>
          <dgm:bulletEnabled val="1"/>
        </dgm:presLayoutVars>
      </dgm:prSet>
      <dgm:spPr/>
    </dgm:pt>
    <dgm:pt modelId="{EDD15513-A293-4A0D-B39F-FEB22C35DA11}" type="pres">
      <dgm:prSet presAssocID="{BA0D312E-48A3-4F89-9E3C-401B9E839F97}" presName="FourConn_3-4" presStyleLbl="fgAccFollowNode1" presStyleIdx="2" presStyleCnt="3">
        <dgm:presLayoutVars>
          <dgm:bulletEnabled val="1"/>
        </dgm:presLayoutVars>
      </dgm:prSet>
      <dgm:spPr/>
    </dgm:pt>
    <dgm:pt modelId="{E4FEA188-DE72-4C78-A18B-34EEC9BC127D}" type="pres">
      <dgm:prSet presAssocID="{BA0D312E-48A3-4F89-9E3C-401B9E839F97}" presName="FourNodes_1_text" presStyleLbl="node1" presStyleIdx="3" presStyleCnt="4">
        <dgm:presLayoutVars>
          <dgm:bulletEnabled val="1"/>
        </dgm:presLayoutVars>
      </dgm:prSet>
      <dgm:spPr/>
    </dgm:pt>
    <dgm:pt modelId="{80B8A1DB-594D-494C-A200-61979DAA1405}" type="pres">
      <dgm:prSet presAssocID="{BA0D312E-48A3-4F89-9E3C-401B9E839F97}" presName="FourNodes_2_text" presStyleLbl="node1" presStyleIdx="3" presStyleCnt="4">
        <dgm:presLayoutVars>
          <dgm:bulletEnabled val="1"/>
        </dgm:presLayoutVars>
      </dgm:prSet>
      <dgm:spPr/>
    </dgm:pt>
    <dgm:pt modelId="{92A59800-D3DD-405D-B260-61209E08DD95}" type="pres">
      <dgm:prSet presAssocID="{BA0D312E-48A3-4F89-9E3C-401B9E839F97}" presName="FourNodes_3_text" presStyleLbl="node1" presStyleIdx="3" presStyleCnt="4">
        <dgm:presLayoutVars>
          <dgm:bulletEnabled val="1"/>
        </dgm:presLayoutVars>
      </dgm:prSet>
      <dgm:spPr/>
    </dgm:pt>
    <dgm:pt modelId="{0B78D0E6-39ED-423C-A56C-DD0BC56E1F8C}" type="pres">
      <dgm:prSet presAssocID="{BA0D312E-48A3-4F89-9E3C-401B9E839F97}" presName="FourNodes_4_text" presStyleLbl="node1" presStyleIdx="3" presStyleCnt="4">
        <dgm:presLayoutVars>
          <dgm:bulletEnabled val="1"/>
        </dgm:presLayoutVars>
      </dgm:prSet>
      <dgm:spPr/>
    </dgm:pt>
  </dgm:ptLst>
  <dgm:cxnLst>
    <dgm:cxn modelId="{A4FBBE09-0415-413E-AD41-267C17F6F526}" type="presOf" srcId="{BA0D312E-48A3-4F89-9E3C-401B9E839F97}" destId="{0E29C33D-191E-4F86-A8C6-451F185799E5}" srcOrd="0" destOrd="0" presId="urn:microsoft.com/office/officeart/2005/8/layout/vProcess5"/>
    <dgm:cxn modelId="{8D5B231C-8BB3-4893-9CC9-50BEC6D6CD8E}" type="presOf" srcId="{A44556B8-2C85-4337-B5D9-1F1FE2F62876}" destId="{E4FEA188-DE72-4C78-A18B-34EEC9BC127D}" srcOrd="1" destOrd="0" presId="urn:microsoft.com/office/officeart/2005/8/layout/vProcess5"/>
    <dgm:cxn modelId="{5CBEE827-B94C-4A25-BECF-2360F0C814AE}" srcId="{BA0D312E-48A3-4F89-9E3C-401B9E839F97}" destId="{697CE630-DF26-484D-B301-1CF7DD07BBB0}" srcOrd="3" destOrd="0" parTransId="{E3B59062-5DCA-429C-A424-3E9506887D7B}" sibTransId="{6314CCAF-D871-4C70-A06C-0ED06FFBD7CA}"/>
    <dgm:cxn modelId="{01892437-0C2F-4CAE-8210-C57DF7602FC1}" type="presOf" srcId="{697CE630-DF26-484D-B301-1CF7DD07BBB0}" destId="{0B78D0E6-39ED-423C-A56C-DD0BC56E1F8C}" srcOrd="1" destOrd="0" presId="urn:microsoft.com/office/officeart/2005/8/layout/vProcess5"/>
    <dgm:cxn modelId="{81A04539-9D0B-4301-815C-BE2E15C216A3}" type="presOf" srcId="{A761ECE8-EBB6-4FC8-A6F0-C870B0DE7BC8}" destId="{7B059272-1A06-412F-AE44-7BE414D0B42A}" srcOrd="0" destOrd="0" presId="urn:microsoft.com/office/officeart/2005/8/layout/vProcess5"/>
    <dgm:cxn modelId="{0FEA2867-F087-4B3E-B1B9-1267B7BA0B3E}" srcId="{BA0D312E-48A3-4F89-9E3C-401B9E839F97}" destId="{A44556B8-2C85-4337-B5D9-1F1FE2F62876}" srcOrd="0" destOrd="0" parTransId="{31D4FE20-05F3-4ADD-80B6-33C8B5ED750E}" sibTransId="{7865F67E-4248-4DBF-8DF3-AAE7E47EC560}"/>
    <dgm:cxn modelId="{F4174767-362C-4C11-AFBE-2FD83D184420}" type="presOf" srcId="{A761ECE8-EBB6-4FC8-A6F0-C870B0DE7BC8}" destId="{92A59800-D3DD-405D-B260-61209E08DD95}" srcOrd="1" destOrd="0" presId="urn:microsoft.com/office/officeart/2005/8/layout/vProcess5"/>
    <dgm:cxn modelId="{0764A653-FB47-426E-870A-E08F43B5A114}" type="presOf" srcId="{7865F67E-4248-4DBF-8DF3-AAE7E47EC560}" destId="{B499DB6F-405E-4F47-BA1B-A94CE6A898D7}" srcOrd="0" destOrd="0" presId="urn:microsoft.com/office/officeart/2005/8/layout/vProcess5"/>
    <dgm:cxn modelId="{E2A775AC-C7C3-41E7-90B6-A8817F0571D3}" type="presOf" srcId="{9FB39F98-6B14-4D44-8467-5F7B3AF0A677}" destId="{EDD15513-A293-4A0D-B39F-FEB22C35DA11}" srcOrd="0" destOrd="0" presId="urn:microsoft.com/office/officeart/2005/8/layout/vProcess5"/>
    <dgm:cxn modelId="{836643BD-A4C3-4BEE-BE47-782721B1BF5D}" type="presOf" srcId="{697CE630-DF26-484D-B301-1CF7DD07BBB0}" destId="{63DD55D1-29DE-4101-A245-37AE0FB22FA4}" srcOrd="0" destOrd="0" presId="urn:microsoft.com/office/officeart/2005/8/layout/vProcess5"/>
    <dgm:cxn modelId="{D564F9D0-7FA1-4466-A174-23BB0E0EC612}" type="presOf" srcId="{D56ABD1A-AFC0-4D89-93BA-A24B45875164}" destId="{80B8A1DB-594D-494C-A200-61979DAA1405}" srcOrd="1" destOrd="0" presId="urn:microsoft.com/office/officeart/2005/8/layout/vProcess5"/>
    <dgm:cxn modelId="{4ECA72D5-E7A8-481B-B24A-09F685DD5F94}" type="presOf" srcId="{ED03AC43-8C62-4AED-9BCB-EA1D58DEABAC}" destId="{630A8C35-8FFB-4291-B084-B2F3D7301CBA}" srcOrd="0" destOrd="0" presId="urn:microsoft.com/office/officeart/2005/8/layout/vProcess5"/>
    <dgm:cxn modelId="{71A883DC-E26E-48A8-B311-F81C7814D58E}" type="presOf" srcId="{A44556B8-2C85-4337-B5D9-1F1FE2F62876}" destId="{86D333AC-2FC4-4263-BD08-D8C465EC3B87}" srcOrd="0" destOrd="0" presId="urn:microsoft.com/office/officeart/2005/8/layout/vProcess5"/>
    <dgm:cxn modelId="{CB0584EC-F324-484F-AD0C-3CDD7C60E104}" srcId="{BA0D312E-48A3-4F89-9E3C-401B9E839F97}" destId="{A761ECE8-EBB6-4FC8-A6F0-C870B0DE7BC8}" srcOrd="2" destOrd="0" parTransId="{B49B2BE0-B440-420D-8AFE-3D1E3C6BF2A3}" sibTransId="{9FB39F98-6B14-4D44-8467-5F7B3AF0A677}"/>
    <dgm:cxn modelId="{A33558EE-448B-4539-A45B-668EE99AD949}" srcId="{BA0D312E-48A3-4F89-9E3C-401B9E839F97}" destId="{D56ABD1A-AFC0-4D89-93BA-A24B45875164}" srcOrd="1" destOrd="0" parTransId="{8777DFC7-6CF5-4A32-9ACD-334C1F04EFD1}" sibTransId="{ED03AC43-8C62-4AED-9BCB-EA1D58DEABAC}"/>
    <dgm:cxn modelId="{92691EF2-9873-4D83-BF3A-17E26567CCA9}" type="presOf" srcId="{D56ABD1A-AFC0-4D89-93BA-A24B45875164}" destId="{8D56927B-4A9F-4610-BF67-6794AEE55584}" srcOrd="0" destOrd="0" presId="urn:microsoft.com/office/officeart/2005/8/layout/vProcess5"/>
    <dgm:cxn modelId="{4469ED48-625E-4F62-8EF1-04FF6DD6767B}" type="presParOf" srcId="{0E29C33D-191E-4F86-A8C6-451F185799E5}" destId="{4079CABA-5127-4C49-AB60-8686898EFB69}" srcOrd="0" destOrd="0" presId="urn:microsoft.com/office/officeart/2005/8/layout/vProcess5"/>
    <dgm:cxn modelId="{48720688-D221-4FBE-A1F4-972CB05021FC}" type="presParOf" srcId="{0E29C33D-191E-4F86-A8C6-451F185799E5}" destId="{86D333AC-2FC4-4263-BD08-D8C465EC3B87}" srcOrd="1" destOrd="0" presId="urn:microsoft.com/office/officeart/2005/8/layout/vProcess5"/>
    <dgm:cxn modelId="{9DDBEB0E-2973-4F79-9367-E818B0D17DCE}" type="presParOf" srcId="{0E29C33D-191E-4F86-A8C6-451F185799E5}" destId="{8D56927B-4A9F-4610-BF67-6794AEE55584}" srcOrd="2" destOrd="0" presId="urn:microsoft.com/office/officeart/2005/8/layout/vProcess5"/>
    <dgm:cxn modelId="{F58B38C8-E940-404E-8B2A-71889760409A}" type="presParOf" srcId="{0E29C33D-191E-4F86-A8C6-451F185799E5}" destId="{7B059272-1A06-412F-AE44-7BE414D0B42A}" srcOrd="3" destOrd="0" presId="urn:microsoft.com/office/officeart/2005/8/layout/vProcess5"/>
    <dgm:cxn modelId="{7AD07165-6615-4FE7-9FC4-BF429C5D457E}" type="presParOf" srcId="{0E29C33D-191E-4F86-A8C6-451F185799E5}" destId="{63DD55D1-29DE-4101-A245-37AE0FB22FA4}" srcOrd="4" destOrd="0" presId="urn:microsoft.com/office/officeart/2005/8/layout/vProcess5"/>
    <dgm:cxn modelId="{E7CBD2D2-243A-4B75-A2F9-D6FFD265237C}" type="presParOf" srcId="{0E29C33D-191E-4F86-A8C6-451F185799E5}" destId="{B499DB6F-405E-4F47-BA1B-A94CE6A898D7}" srcOrd="5" destOrd="0" presId="urn:microsoft.com/office/officeart/2005/8/layout/vProcess5"/>
    <dgm:cxn modelId="{AA696BF6-787D-44EF-964C-39D5588F15E4}" type="presParOf" srcId="{0E29C33D-191E-4F86-A8C6-451F185799E5}" destId="{630A8C35-8FFB-4291-B084-B2F3D7301CBA}" srcOrd="6" destOrd="0" presId="urn:microsoft.com/office/officeart/2005/8/layout/vProcess5"/>
    <dgm:cxn modelId="{14072C49-8B7D-4EBC-89D3-065EBF6FE71F}" type="presParOf" srcId="{0E29C33D-191E-4F86-A8C6-451F185799E5}" destId="{EDD15513-A293-4A0D-B39F-FEB22C35DA11}" srcOrd="7" destOrd="0" presId="urn:microsoft.com/office/officeart/2005/8/layout/vProcess5"/>
    <dgm:cxn modelId="{B7336299-D4EC-4246-A6DF-E029833A21F6}" type="presParOf" srcId="{0E29C33D-191E-4F86-A8C6-451F185799E5}" destId="{E4FEA188-DE72-4C78-A18B-34EEC9BC127D}" srcOrd="8" destOrd="0" presId="urn:microsoft.com/office/officeart/2005/8/layout/vProcess5"/>
    <dgm:cxn modelId="{94DB70A6-8D97-4783-883C-E16D3B9F3276}" type="presParOf" srcId="{0E29C33D-191E-4F86-A8C6-451F185799E5}" destId="{80B8A1DB-594D-494C-A200-61979DAA1405}" srcOrd="9" destOrd="0" presId="urn:microsoft.com/office/officeart/2005/8/layout/vProcess5"/>
    <dgm:cxn modelId="{807A8C5F-9BF2-414F-9F02-8BC918F291DB}" type="presParOf" srcId="{0E29C33D-191E-4F86-A8C6-451F185799E5}" destId="{92A59800-D3DD-405D-B260-61209E08DD95}" srcOrd="10" destOrd="0" presId="urn:microsoft.com/office/officeart/2005/8/layout/vProcess5"/>
    <dgm:cxn modelId="{29843BF9-4A8F-48D7-AB67-6B0630D2F094}" type="presParOf" srcId="{0E29C33D-191E-4F86-A8C6-451F185799E5}" destId="{0B78D0E6-39ED-423C-A56C-DD0BC56E1F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D312E-48A3-4F89-9E3C-401B9E839F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44556B8-2C85-4337-B5D9-1F1FE2F62876}">
      <dgm:prSet phldrT="[Text]" phldr="0"/>
      <dgm:spPr/>
      <dgm:t>
        <a:bodyPr/>
        <a:lstStyle/>
        <a:p>
          <a:r>
            <a:rPr lang="en-US" b="0" i="0" u="none" strike="noStrike" cap="none" baseline="0" noProof="0">
              <a:latin typeface="Speak Pro"/>
            </a:rPr>
            <a:t>"Homeroom"</a:t>
          </a:r>
        </a:p>
      </dgm:t>
    </dgm:pt>
    <dgm:pt modelId="{31D4FE20-05F3-4ADD-80B6-33C8B5ED750E}" type="parTrans" cxnId="{0FEA2867-F087-4B3E-B1B9-1267B7BA0B3E}">
      <dgm:prSet/>
      <dgm:spPr/>
      <dgm:t>
        <a:bodyPr/>
        <a:lstStyle/>
        <a:p>
          <a:endParaRPr lang="en-US"/>
        </a:p>
      </dgm:t>
    </dgm:pt>
    <dgm:pt modelId="{7865F67E-4248-4DBF-8DF3-AAE7E47EC560}" type="sibTrans" cxnId="{0FEA2867-F087-4B3E-B1B9-1267B7BA0B3E}">
      <dgm:prSet/>
      <dgm:spPr/>
      <dgm:t>
        <a:bodyPr/>
        <a:lstStyle/>
        <a:p>
          <a:endParaRPr lang="en-US"/>
        </a:p>
      </dgm:t>
    </dgm:pt>
    <dgm:pt modelId="{D56ABD1A-AFC0-4D89-93BA-A24B45875164}">
      <dgm:prSet phldrT="[Text]" phldr="0"/>
      <dgm:spPr/>
      <dgm:t>
        <a:bodyPr/>
        <a:lstStyle/>
        <a:p>
          <a:r>
            <a:rPr lang="en-US">
              <a:latin typeface="Speak Pro" panose="02020404030301010803"/>
            </a:rPr>
            <a:t>IEP Goals</a:t>
          </a:r>
          <a:endParaRPr lang="en-US"/>
        </a:p>
      </dgm:t>
    </dgm:pt>
    <dgm:pt modelId="{8777DFC7-6CF5-4A32-9ACD-334C1F04EFD1}" type="parTrans" cxnId="{A33558EE-448B-4539-A45B-668EE99AD949}">
      <dgm:prSet/>
      <dgm:spPr/>
      <dgm:t>
        <a:bodyPr/>
        <a:lstStyle/>
        <a:p>
          <a:endParaRPr lang="en-US"/>
        </a:p>
      </dgm:t>
    </dgm:pt>
    <dgm:pt modelId="{ED03AC43-8C62-4AED-9BCB-EA1D58DEABAC}" type="sibTrans" cxnId="{A33558EE-448B-4539-A45B-668EE99AD949}">
      <dgm:prSet/>
      <dgm:spPr/>
      <dgm:t>
        <a:bodyPr/>
        <a:lstStyle/>
        <a:p>
          <a:endParaRPr lang="en-US"/>
        </a:p>
      </dgm:t>
    </dgm:pt>
    <dgm:pt modelId="{A761ECE8-EBB6-4FC8-A6F0-C870B0DE7BC8}">
      <dgm:prSet phldrT="[Text]" phldr="0"/>
      <dgm:spPr/>
      <dgm:t>
        <a:bodyPr/>
        <a:lstStyle/>
        <a:p>
          <a:r>
            <a:rPr lang="en-US">
              <a:latin typeface="Speak Pro" panose="02020404030301010803"/>
            </a:rPr>
            <a:t>Functional and Life Skills</a:t>
          </a:r>
          <a:endParaRPr lang="en-US"/>
        </a:p>
      </dgm:t>
    </dgm:pt>
    <dgm:pt modelId="{B49B2BE0-B440-420D-8AFE-3D1E3C6BF2A3}" type="parTrans" cxnId="{CB0584EC-F324-484F-AD0C-3CDD7C60E104}">
      <dgm:prSet/>
      <dgm:spPr/>
      <dgm:t>
        <a:bodyPr/>
        <a:lstStyle/>
        <a:p>
          <a:endParaRPr lang="en-US"/>
        </a:p>
      </dgm:t>
    </dgm:pt>
    <dgm:pt modelId="{9FB39F98-6B14-4D44-8467-5F7B3AF0A677}" type="sibTrans" cxnId="{CB0584EC-F324-484F-AD0C-3CDD7C60E104}">
      <dgm:prSet/>
      <dgm:spPr/>
      <dgm:t>
        <a:bodyPr/>
        <a:lstStyle/>
        <a:p>
          <a:endParaRPr lang="en-US"/>
        </a:p>
      </dgm:t>
    </dgm:pt>
    <dgm:pt modelId="{06227304-4A8A-4E2A-B0CB-FF2B011ED016}">
      <dgm:prSet phldr="0"/>
      <dgm:spPr/>
      <dgm:t>
        <a:bodyPr/>
        <a:lstStyle/>
        <a:p>
          <a:r>
            <a:rPr lang="en-US">
              <a:latin typeface="Speak Pro" panose="02020404030301010803"/>
            </a:rPr>
            <a:t>Social Skills</a:t>
          </a:r>
        </a:p>
      </dgm:t>
    </dgm:pt>
    <dgm:pt modelId="{14DAECB8-078D-4ED9-B67B-AAFB21317DCB}" type="parTrans" cxnId="{86F788C1-B659-4EEA-B1DC-5B7FFD9F5CFA}">
      <dgm:prSet/>
      <dgm:spPr/>
      <dgm:t>
        <a:bodyPr/>
        <a:lstStyle/>
        <a:p>
          <a:endParaRPr lang="en-US"/>
        </a:p>
      </dgm:t>
    </dgm:pt>
    <dgm:pt modelId="{A063C774-5131-4617-906A-4BB6CE6EAB0F}" type="sibTrans" cxnId="{86F788C1-B659-4EEA-B1DC-5B7FFD9F5CFA}">
      <dgm:prSet/>
      <dgm:spPr/>
      <dgm:t>
        <a:bodyPr/>
        <a:lstStyle/>
        <a:p>
          <a:endParaRPr lang="en-US"/>
        </a:p>
      </dgm:t>
    </dgm:pt>
    <dgm:pt modelId="{B74D9545-6CEF-4C4E-8C5A-664CB7DB7418}">
      <dgm:prSet phldr="0"/>
      <dgm:spPr/>
      <dgm:t>
        <a:bodyPr/>
        <a:lstStyle/>
        <a:p>
          <a:r>
            <a:rPr lang="en-US">
              <a:latin typeface="Speak Pro" panose="02020404030301010803"/>
            </a:rPr>
            <a:t>Community-Based Instruction</a:t>
          </a:r>
        </a:p>
      </dgm:t>
    </dgm:pt>
    <dgm:pt modelId="{8611F181-16B6-4294-ABEA-99AB46B4B4C3}" type="parTrans" cxnId="{A05FC1BB-2FD0-4D64-A858-20239546D040}">
      <dgm:prSet/>
      <dgm:spPr/>
      <dgm:t>
        <a:bodyPr/>
        <a:lstStyle/>
        <a:p>
          <a:endParaRPr lang="en-US"/>
        </a:p>
      </dgm:t>
    </dgm:pt>
    <dgm:pt modelId="{A06F96BC-E59F-42AB-9640-67403675ED56}" type="sibTrans" cxnId="{A05FC1BB-2FD0-4D64-A858-20239546D040}">
      <dgm:prSet/>
      <dgm:spPr/>
      <dgm:t>
        <a:bodyPr/>
        <a:lstStyle/>
        <a:p>
          <a:endParaRPr lang="en-US"/>
        </a:p>
      </dgm:t>
    </dgm:pt>
    <dgm:pt modelId="{72B12EEE-C6E1-491B-87D1-34E3FAC9BE1A}">
      <dgm:prSet phldr="0"/>
      <dgm:spPr/>
      <dgm:t>
        <a:bodyPr/>
        <a:lstStyle/>
        <a:p>
          <a:r>
            <a:rPr lang="en-US">
              <a:latin typeface="Speak Pro" panose="02020404030301010803"/>
            </a:rPr>
            <a:t>Access to visual and performing arts</a:t>
          </a:r>
        </a:p>
      </dgm:t>
    </dgm:pt>
    <dgm:pt modelId="{5EC3266D-A836-4311-B23F-D4C3A9BD5080}" type="parTrans" cxnId="{3AB6A9E2-6825-40A9-95E0-1DC959D9253B}">
      <dgm:prSet/>
      <dgm:spPr/>
      <dgm:t>
        <a:bodyPr/>
        <a:lstStyle/>
        <a:p>
          <a:endParaRPr lang="en-US"/>
        </a:p>
      </dgm:t>
    </dgm:pt>
    <dgm:pt modelId="{6EDF1A6F-16DC-4FF4-AE01-F837DD6BCEAE}" type="sibTrans" cxnId="{3AB6A9E2-6825-40A9-95E0-1DC959D9253B}">
      <dgm:prSet/>
      <dgm:spPr/>
      <dgm:t>
        <a:bodyPr/>
        <a:lstStyle/>
        <a:p>
          <a:endParaRPr lang="en-US"/>
        </a:p>
      </dgm:t>
    </dgm:pt>
    <dgm:pt modelId="{F54D691A-3A95-437F-BC8F-0CAAB6EEB4D6}">
      <dgm:prSet phldr="0"/>
      <dgm:spPr/>
      <dgm:t>
        <a:bodyPr/>
        <a:lstStyle/>
        <a:p>
          <a:r>
            <a:rPr lang="en-US">
              <a:latin typeface="Speak Pro" panose="02020404030301010803"/>
            </a:rPr>
            <a:t>Vocational tasks and assessments</a:t>
          </a:r>
        </a:p>
      </dgm:t>
    </dgm:pt>
    <dgm:pt modelId="{094D1E45-D8E1-4976-B8AC-6FAC339CB409}" type="parTrans" cxnId="{5DE29BA9-0678-4BBC-A19F-83DA3E7DC409}">
      <dgm:prSet/>
      <dgm:spPr/>
      <dgm:t>
        <a:bodyPr/>
        <a:lstStyle/>
        <a:p>
          <a:endParaRPr lang="en-US"/>
        </a:p>
      </dgm:t>
    </dgm:pt>
    <dgm:pt modelId="{816559E5-12D4-48BF-942B-986ED3F7D482}" type="sibTrans" cxnId="{5DE29BA9-0678-4BBC-A19F-83DA3E7DC409}">
      <dgm:prSet/>
      <dgm:spPr/>
      <dgm:t>
        <a:bodyPr/>
        <a:lstStyle/>
        <a:p>
          <a:endParaRPr lang="en-US"/>
        </a:p>
      </dgm:t>
    </dgm:pt>
    <dgm:pt modelId="{BFD98603-F1DE-4862-A57E-A33D8C12EB40}" type="pres">
      <dgm:prSet presAssocID="{BA0D312E-48A3-4F89-9E3C-401B9E839F97}" presName="diagram" presStyleCnt="0">
        <dgm:presLayoutVars>
          <dgm:dir/>
          <dgm:resizeHandles val="exact"/>
        </dgm:presLayoutVars>
      </dgm:prSet>
      <dgm:spPr/>
    </dgm:pt>
    <dgm:pt modelId="{E4A1B040-C383-4D60-B7E0-C359940EDCA4}" type="pres">
      <dgm:prSet presAssocID="{A44556B8-2C85-4337-B5D9-1F1FE2F62876}" presName="node" presStyleLbl="node1" presStyleIdx="0" presStyleCnt="7" custLinFactNeighborX="-126" custLinFactNeighborY="1266">
        <dgm:presLayoutVars>
          <dgm:bulletEnabled val="1"/>
        </dgm:presLayoutVars>
      </dgm:prSet>
      <dgm:spPr/>
    </dgm:pt>
    <dgm:pt modelId="{9E736AD9-3A4F-4BD6-9B89-A64DFBDB60E8}" type="pres">
      <dgm:prSet presAssocID="{7865F67E-4248-4DBF-8DF3-AAE7E47EC560}" presName="sibTrans" presStyleCnt="0"/>
      <dgm:spPr/>
    </dgm:pt>
    <dgm:pt modelId="{ED71A71B-CC1B-47D2-9569-D3B51D40B4D6}" type="pres">
      <dgm:prSet presAssocID="{D56ABD1A-AFC0-4D89-93BA-A24B45875164}" presName="node" presStyleLbl="node1" presStyleIdx="1" presStyleCnt="7">
        <dgm:presLayoutVars>
          <dgm:bulletEnabled val="1"/>
        </dgm:presLayoutVars>
      </dgm:prSet>
      <dgm:spPr/>
    </dgm:pt>
    <dgm:pt modelId="{84596B5A-5DD8-4FC2-9D2A-4DAB7F63C58A}" type="pres">
      <dgm:prSet presAssocID="{ED03AC43-8C62-4AED-9BCB-EA1D58DEABAC}" presName="sibTrans" presStyleCnt="0"/>
      <dgm:spPr/>
    </dgm:pt>
    <dgm:pt modelId="{7205DBE9-526A-42E7-844C-01C21227C6FD}" type="pres">
      <dgm:prSet presAssocID="{A761ECE8-EBB6-4FC8-A6F0-C870B0DE7BC8}" presName="node" presStyleLbl="node1" presStyleIdx="2" presStyleCnt="7">
        <dgm:presLayoutVars>
          <dgm:bulletEnabled val="1"/>
        </dgm:presLayoutVars>
      </dgm:prSet>
      <dgm:spPr/>
    </dgm:pt>
    <dgm:pt modelId="{7509E5AB-7D4A-408E-8BE7-8C4ABF4FCF35}" type="pres">
      <dgm:prSet presAssocID="{9FB39F98-6B14-4D44-8467-5F7B3AF0A677}" presName="sibTrans" presStyleCnt="0"/>
      <dgm:spPr/>
    </dgm:pt>
    <dgm:pt modelId="{27551B12-6B0E-4253-80D6-A6FFC9ACDA0C}" type="pres">
      <dgm:prSet presAssocID="{06227304-4A8A-4E2A-B0CB-FF2B011ED016}" presName="node" presStyleLbl="node1" presStyleIdx="3" presStyleCnt="7">
        <dgm:presLayoutVars>
          <dgm:bulletEnabled val="1"/>
        </dgm:presLayoutVars>
      </dgm:prSet>
      <dgm:spPr/>
    </dgm:pt>
    <dgm:pt modelId="{4CB6F75B-5D85-40AB-8FAF-7C4B5DDA3E48}" type="pres">
      <dgm:prSet presAssocID="{A063C774-5131-4617-906A-4BB6CE6EAB0F}" presName="sibTrans" presStyleCnt="0"/>
      <dgm:spPr/>
    </dgm:pt>
    <dgm:pt modelId="{69618704-D6F2-4378-B6D3-AA21EB8414E5}" type="pres">
      <dgm:prSet presAssocID="{B74D9545-6CEF-4C4E-8C5A-664CB7DB7418}" presName="node" presStyleLbl="node1" presStyleIdx="4" presStyleCnt="7">
        <dgm:presLayoutVars>
          <dgm:bulletEnabled val="1"/>
        </dgm:presLayoutVars>
      </dgm:prSet>
      <dgm:spPr/>
    </dgm:pt>
    <dgm:pt modelId="{C601D5E2-8A4E-4CF2-9B9B-EA0A47974CC8}" type="pres">
      <dgm:prSet presAssocID="{A06F96BC-E59F-42AB-9640-67403675ED56}" presName="sibTrans" presStyleCnt="0"/>
      <dgm:spPr/>
    </dgm:pt>
    <dgm:pt modelId="{F997FC3F-0642-4496-9CCD-0556B3448F19}" type="pres">
      <dgm:prSet presAssocID="{72B12EEE-C6E1-491B-87D1-34E3FAC9BE1A}" presName="node" presStyleLbl="node1" presStyleIdx="5" presStyleCnt="7">
        <dgm:presLayoutVars>
          <dgm:bulletEnabled val="1"/>
        </dgm:presLayoutVars>
      </dgm:prSet>
      <dgm:spPr/>
    </dgm:pt>
    <dgm:pt modelId="{6B0A40A4-E606-4D50-A12E-C200071FE375}" type="pres">
      <dgm:prSet presAssocID="{6EDF1A6F-16DC-4FF4-AE01-F837DD6BCEAE}" presName="sibTrans" presStyleCnt="0"/>
      <dgm:spPr/>
    </dgm:pt>
    <dgm:pt modelId="{E177F996-0969-4E9A-B608-1413F2F221D9}" type="pres">
      <dgm:prSet presAssocID="{F54D691A-3A95-437F-BC8F-0CAAB6EEB4D6}" presName="node" presStyleLbl="node1" presStyleIdx="6" presStyleCnt="7">
        <dgm:presLayoutVars>
          <dgm:bulletEnabled val="1"/>
        </dgm:presLayoutVars>
      </dgm:prSet>
      <dgm:spPr/>
    </dgm:pt>
  </dgm:ptLst>
  <dgm:cxnLst>
    <dgm:cxn modelId="{68D93308-258B-4892-AE3A-1878568ECAAB}" type="presOf" srcId="{72B12EEE-C6E1-491B-87D1-34E3FAC9BE1A}" destId="{F997FC3F-0642-4496-9CCD-0556B3448F19}" srcOrd="0" destOrd="0" presId="urn:microsoft.com/office/officeart/2005/8/layout/default"/>
    <dgm:cxn modelId="{6D4E1D09-6FB2-43A8-9D88-D8D27CF5C70C}" type="presOf" srcId="{A761ECE8-EBB6-4FC8-A6F0-C870B0DE7BC8}" destId="{7205DBE9-526A-42E7-844C-01C21227C6FD}" srcOrd="0" destOrd="0" presId="urn:microsoft.com/office/officeart/2005/8/layout/default"/>
    <dgm:cxn modelId="{8E1A870E-2058-4AE8-8C3E-B6854B506C64}" type="presOf" srcId="{D56ABD1A-AFC0-4D89-93BA-A24B45875164}" destId="{ED71A71B-CC1B-47D2-9569-D3B51D40B4D6}" srcOrd="0" destOrd="0" presId="urn:microsoft.com/office/officeart/2005/8/layout/default"/>
    <dgm:cxn modelId="{0FEA2867-F087-4B3E-B1B9-1267B7BA0B3E}" srcId="{BA0D312E-48A3-4F89-9E3C-401B9E839F97}" destId="{A44556B8-2C85-4337-B5D9-1F1FE2F62876}" srcOrd="0" destOrd="0" parTransId="{31D4FE20-05F3-4ADD-80B6-33C8B5ED750E}" sibTransId="{7865F67E-4248-4DBF-8DF3-AAE7E47EC560}"/>
    <dgm:cxn modelId="{45146670-F52F-47BD-9F62-1A38A3ABF8A8}" type="presOf" srcId="{06227304-4A8A-4E2A-B0CB-FF2B011ED016}" destId="{27551B12-6B0E-4253-80D6-A6FFC9ACDA0C}" srcOrd="0" destOrd="0" presId="urn:microsoft.com/office/officeart/2005/8/layout/default"/>
    <dgm:cxn modelId="{FFC6B2A1-3E7C-4B4B-ABE2-00EE5AF6DDBE}" type="presOf" srcId="{BA0D312E-48A3-4F89-9E3C-401B9E839F97}" destId="{BFD98603-F1DE-4862-A57E-A33D8C12EB40}" srcOrd="0" destOrd="0" presId="urn:microsoft.com/office/officeart/2005/8/layout/default"/>
    <dgm:cxn modelId="{5DE29BA9-0678-4BBC-A19F-83DA3E7DC409}" srcId="{BA0D312E-48A3-4F89-9E3C-401B9E839F97}" destId="{F54D691A-3A95-437F-BC8F-0CAAB6EEB4D6}" srcOrd="6" destOrd="0" parTransId="{094D1E45-D8E1-4976-B8AC-6FAC339CB409}" sibTransId="{816559E5-12D4-48BF-942B-986ED3F7D482}"/>
    <dgm:cxn modelId="{A05FC1BB-2FD0-4D64-A858-20239546D040}" srcId="{BA0D312E-48A3-4F89-9E3C-401B9E839F97}" destId="{B74D9545-6CEF-4C4E-8C5A-664CB7DB7418}" srcOrd="4" destOrd="0" parTransId="{8611F181-16B6-4294-ABEA-99AB46B4B4C3}" sibTransId="{A06F96BC-E59F-42AB-9640-67403675ED56}"/>
    <dgm:cxn modelId="{86F788C1-B659-4EEA-B1DC-5B7FFD9F5CFA}" srcId="{BA0D312E-48A3-4F89-9E3C-401B9E839F97}" destId="{06227304-4A8A-4E2A-B0CB-FF2B011ED016}" srcOrd="3" destOrd="0" parTransId="{14DAECB8-078D-4ED9-B67B-AAFB21317DCB}" sibTransId="{A063C774-5131-4617-906A-4BB6CE6EAB0F}"/>
    <dgm:cxn modelId="{8C1802C7-5FF9-4A94-9F21-818D2A4CBFC2}" type="presOf" srcId="{B74D9545-6CEF-4C4E-8C5A-664CB7DB7418}" destId="{69618704-D6F2-4378-B6D3-AA21EB8414E5}" srcOrd="0" destOrd="0" presId="urn:microsoft.com/office/officeart/2005/8/layout/default"/>
    <dgm:cxn modelId="{6C0C5BC7-766D-4E72-BBF9-21818DDE51C2}" type="presOf" srcId="{A44556B8-2C85-4337-B5D9-1F1FE2F62876}" destId="{E4A1B040-C383-4D60-B7E0-C359940EDCA4}" srcOrd="0" destOrd="0" presId="urn:microsoft.com/office/officeart/2005/8/layout/default"/>
    <dgm:cxn modelId="{67770DD8-EE90-4C53-8506-579050F5488A}" type="presOf" srcId="{F54D691A-3A95-437F-BC8F-0CAAB6EEB4D6}" destId="{E177F996-0969-4E9A-B608-1413F2F221D9}" srcOrd="0" destOrd="0" presId="urn:microsoft.com/office/officeart/2005/8/layout/default"/>
    <dgm:cxn modelId="{3AB6A9E2-6825-40A9-95E0-1DC959D9253B}" srcId="{BA0D312E-48A3-4F89-9E3C-401B9E839F97}" destId="{72B12EEE-C6E1-491B-87D1-34E3FAC9BE1A}" srcOrd="5" destOrd="0" parTransId="{5EC3266D-A836-4311-B23F-D4C3A9BD5080}" sibTransId="{6EDF1A6F-16DC-4FF4-AE01-F837DD6BCEAE}"/>
    <dgm:cxn modelId="{CB0584EC-F324-484F-AD0C-3CDD7C60E104}" srcId="{BA0D312E-48A3-4F89-9E3C-401B9E839F97}" destId="{A761ECE8-EBB6-4FC8-A6F0-C870B0DE7BC8}" srcOrd="2" destOrd="0" parTransId="{B49B2BE0-B440-420D-8AFE-3D1E3C6BF2A3}" sibTransId="{9FB39F98-6B14-4D44-8467-5F7B3AF0A677}"/>
    <dgm:cxn modelId="{A33558EE-448B-4539-A45B-668EE99AD949}" srcId="{BA0D312E-48A3-4F89-9E3C-401B9E839F97}" destId="{D56ABD1A-AFC0-4D89-93BA-A24B45875164}" srcOrd="1" destOrd="0" parTransId="{8777DFC7-6CF5-4A32-9ACD-334C1F04EFD1}" sibTransId="{ED03AC43-8C62-4AED-9BCB-EA1D58DEABAC}"/>
    <dgm:cxn modelId="{49059BB3-CAD8-4A12-AA3D-B8FEF7F3A519}" type="presParOf" srcId="{BFD98603-F1DE-4862-A57E-A33D8C12EB40}" destId="{E4A1B040-C383-4D60-B7E0-C359940EDCA4}" srcOrd="0" destOrd="0" presId="urn:microsoft.com/office/officeart/2005/8/layout/default"/>
    <dgm:cxn modelId="{42BADEE2-FF79-4182-ABF3-2E377185FC8F}" type="presParOf" srcId="{BFD98603-F1DE-4862-A57E-A33D8C12EB40}" destId="{9E736AD9-3A4F-4BD6-9B89-A64DFBDB60E8}" srcOrd="1" destOrd="0" presId="urn:microsoft.com/office/officeart/2005/8/layout/default"/>
    <dgm:cxn modelId="{E21218F6-A36F-4E9C-A65D-1FBD4D37E627}" type="presParOf" srcId="{BFD98603-F1DE-4862-A57E-A33D8C12EB40}" destId="{ED71A71B-CC1B-47D2-9569-D3B51D40B4D6}" srcOrd="2" destOrd="0" presId="urn:microsoft.com/office/officeart/2005/8/layout/default"/>
    <dgm:cxn modelId="{A5E024B9-73E8-45B9-9B8F-28BA44918B5F}" type="presParOf" srcId="{BFD98603-F1DE-4862-A57E-A33D8C12EB40}" destId="{84596B5A-5DD8-4FC2-9D2A-4DAB7F63C58A}" srcOrd="3" destOrd="0" presId="urn:microsoft.com/office/officeart/2005/8/layout/default"/>
    <dgm:cxn modelId="{649E2AF2-C9BB-4F55-BE1F-250D45A01FB1}" type="presParOf" srcId="{BFD98603-F1DE-4862-A57E-A33D8C12EB40}" destId="{7205DBE9-526A-42E7-844C-01C21227C6FD}" srcOrd="4" destOrd="0" presId="urn:microsoft.com/office/officeart/2005/8/layout/default"/>
    <dgm:cxn modelId="{F0C70D65-794D-4F3E-8420-7924738DC0C4}" type="presParOf" srcId="{BFD98603-F1DE-4862-A57E-A33D8C12EB40}" destId="{7509E5AB-7D4A-408E-8BE7-8C4ABF4FCF35}" srcOrd="5" destOrd="0" presId="urn:microsoft.com/office/officeart/2005/8/layout/default"/>
    <dgm:cxn modelId="{7EEFE89A-DB87-4E92-9814-D1059433461E}" type="presParOf" srcId="{BFD98603-F1DE-4862-A57E-A33D8C12EB40}" destId="{27551B12-6B0E-4253-80D6-A6FFC9ACDA0C}" srcOrd="6" destOrd="0" presId="urn:microsoft.com/office/officeart/2005/8/layout/default"/>
    <dgm:cxn modelId="{E186FE5E-7E38-417C-B8E6-D5B5CAADEE8A}" type="presParOf" srcId="{BFD98603-F1DE-4862-A57E-A33D8C12EB40}" destId="{4CB6F75B-5D85-40AB-8FAF-7C4B5DDA3E48}" srcOrd="7" destOrd="0" presId="urn:microsoft.com/office/officeart/2005/8/layout/default"/>
    <dgm:cxn modelId="{50C9A959-0C5E-4949-BF60-160264358840}" type="presParOf" srcId="{BFD98603-F1DE-4862-A57E-A33D8C12EB40}" destId="{69618704-D6F2-4378-B6D3-AA21EB8414E5}" srcOrd="8" destOrd="0" presId="urn:microsoft.com/office/officeart/2005/8/layout/default"/>
    <dgm:cxn modelId="{3743DF71-594E-4AEE-AB4F-1B695DA2CD0B}" type="presParOf" srcId="{BFD98603-F1DE-4862-A57E-A33D8C12EB40}" destId="{C601D5E2-8A4E-4CF2-9B9B-EA0A47974CC8}" srcOrd="9" destOrd="0" presId="urn:microsoft.com/office/officeart/2005/8/layout/default"/>
    <dgm:cxn modelId="{E8B82A47-CAB9-4D8C-BFD8-1A106939F4F4}" type="presParOf" srcId="{BFD98603-F1DE-4862-A57E-A33D8C12EB40}" destId="{F997FC3F-0642-4496-9CCD-0556B3448F19}" srcOrd="10" destOrd="0" presId="urn:microsoft.com/office/officeart/2005/8/layout/default"/>
    <dgm:cxn modelId="{6404ABA5-F492-4E76-A8A1-BD87A1180B76}" type="presParOf" srcId="{BFD98603-F1DE-4862-A57E-A33D8C12EB40}" destId="{6B0A40A4-E606-4D50-A12E-C200071FE375}" srcOrd="11" destOrd="0" presId="urn:microsoft.com/office/officeart/2005/8/layout/default"/>
    <dgm:cxn modelId="{A9A16DDE-F32E-4B8B-8515-1F6A566A1180}" type="presParOf" srcId="{BFD98603-F1DE-4862-A57E-A33D8C12EB40}" destId="{E177F996-0969-4E9A-B608-1413F2F221D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E4FF-E5FA-4321-B728-A4F038D908A5}">
      <dsp:nvSpPr>
        <dsp:cNvPr id="0" name=""/>
        <dsp:cNvSpPr/>
      </dsp:nvSpPr>
      <dsp:spPr>
        <a:xfrm>
          <a:off x="1063980" y="619074"/>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1BFA6D-5071-4A44-8B8B-7839C243CF56}">
      <dsp:nvSpPr>
        <dsp:cNvPr id="0" name=""/>
        <dsp:cNvSpPr/>
      </dsp:nvSpPr>
      <dsp:spPr>
        <a:xfrm>
          <a:off x="285097" y="2285549"/>
          <a:ext cx="28323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2"/>
              </a:solidFill>
              <a:latin typeface="Speak Pro" panose="02020404030301010803"/>
            </a:rPr>
            <a:t>Connecting</a:t>
          </a:r>
          <a:r>
            <a:rPr lang="en-US" sz="1600" b="1" i="0" u="none" strike="noStrike" kern="1200" cap="none" baseline="0" noProof="0" dirty="0">
              <a:solidFill>
                <a:schemeClr val="bg2"/>
              </a:solidFill>
              <a:latin typeface="Speak Pro"/>
            </a:rPr>
            <a:t> Learning, Independence and Mindfulness for Broncos</a:t>
          </a:r>
        </a:p>
      </dsp:txBody>
      <dsp:txXfrm>
        <a:off x="285097" y="2285549"/>
        <a:ext cx="2832300" cy="945000"/>
      </dsp:txXfrm>
    </dsp:sp>
    <dsp:sp modelId="{78F52057-E2A6-469B-9235-E25E7A9EB16C}">
      <dsp:nvSpPr>
        <dsp:cNvPr id="0" name=""/>
        <dsp:cNvSpPr/>
      </dsp:nvSpPr>
      <dsp:spPr>
        <a:xfrm>
          <a:off x="4391932" y="619074"/>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5F12DD-73A0-43CE-B35E-160F2F0C90C4}">
      <dsp:nvSpPr>
        <dsp:cNvPr id="0" name=""/>
        <dsp:cNvSpPr/>
      </dsp:nvSpPr>
      <dsp:spPr>
        <a:xfrm>
          <a:off x="3613050" y="2285549"/>
          <a:ext cx="28323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2"/>
              </a:solidFill>
              <a:latin typeface="Speak Pro" panose="02020404030301010803"/>
            </a:rPr>
            <a:t>Provide a typical high school schedule to students with unique academic, social, and behavioral needs</a:t>
          </a:r>
          <a:endParaRPr lang="en-US" sz="1600" b="1" kern="1200" dirty="0">
            <a:solidFill>
              <a:schemeClr val="bg2"/>
            </a:solidFill>
          </a:endParaRPr>
        </a:p>
      </dsp:txBody>
      <dsp:txXfrm>
        <a:off x="3613050" y="2285549"/>
        <a:ext cx="2832300" cy="945000"/>
      </dsp:txXfrm>
    </dsp:sp>
    <dsp:sp modelId="{879BD844-92F0-4B6C-8D7B-8025D4E942FA}">
      <dsp:nvSpPr>
        <dsp:cNvPr id="0" name=""/>
        <dsp:cNvSpPr/>
      </dsp:nvSpPr>
      <dsp:spPr>
        <a:xfrm>
          <a:off x="7719885" y="619074"/>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EB4C0-4CAC-498E-8692-8AC53A661831}">
      <dsp:nvSpPr>
        <dsp:cNvPr id="0" name=""/>
        <dsp:cNvSpPr/>
      </dsp:nvSpPr>
      <dsp:spPr>
        <a:xfrm>
          <a:off x="6941002" y="2285549"/>
          <a:ext cx="28323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2"/>
              </a:solidFill>
              <a:latin typeface="Speak Pro" panose="02020404030301010803"/>
            </a:rPr>
            <a:t>Provide access to rigorous curriculum that is modified to meet all students' needs</a:t>
          </a:r>
          <a:endParaRPr lang="en-US" sz="1600" b="1" kern="1200" dirty="0">
            <a:solidFill>
              <a:schemeClr val="bg2"/>
            </a:solidFill>
          </a:endParaRPr>
        </a:p>
      </dsp:txBody>
      <dsp:txXfrm>
        <a:off x="6941002" y="2285549"/>
        <a:ext cx="2832300"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333AC-2FC4-4263-BD08-D8C465EC3B87}">
      <dsp:nvSpPr>
        <dsp:cNvPr id="0" name=""/>
        <dsp:cNvSpPr/>
      </dsp:nvSpPr>
      <dsp:spPr>
        <a:xfrm>
          <a:off x="0" y="0"/>
          <a:ext cx="8046720" cy="8469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u="none" strike="noStrike" kern="1200" cap="none" baseline="0" noProof="0">
              <a:latin typeface="Speak Pro"/>
            </a:rPr>
            <a:t>Wider variety of social interactions</a:t>
          </a:r>
        </a:p>
      </dsp:txBody>
      <dsp:txXfrm>
        <a:off x="24805" y="24805"/>
        <a:ext cx="7061266" cy="797307"/>
      </dsp:txXfrm>
    </dsp:sp>
    <dsp:sp modelId="{8D56927B-4A9F-4610-BF67-6794AEE55584}">
      <dsp:nvSpPr>
        <dsp:cNvPr id="0" name=""/>
        <dsp:cNvSpPr/>
      </dsp:nvSpPr>
      <dsp:spPr>
        <a:xfrm>
          <a:off x="673912" y="1000902"/>
          <a:ext cx="8046720" cy="846917"/>
        </a:xfrm>
        <a:prstGeom prst="roundRect">
          <a:avLst>
            <a:gd name="adj" fmla="val 10000"/>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Speak Pro" panose="02020404030301010803"/>
            </a:rPr>
            <a:t>Opportunity to practice key social, behavioral and executive functioning skills</a:t>
          </a:r>
          <a:endParaRPr lang="en-US" sz="2300" kern="1200"/>
        </a:p>
      </dsp:txBody>
      <dsp:txXfrm>
        <a:off x="698717" y="1025707"/>
        <a:ext cx="6772700" cy="797307"/>
      </dsp:txXfrm>
    </dsp:sp>
    <dsp:sp modelId="{7B059272-1A06-412F-AE44-7BE414D0B42A}">
      <dsp:nvSpPr>
        <dsp:cNvPr id="0" name=""/>
        <dsp:cNvSpPr/>
      </dsp:nvSpPr>
      <dsp:spPr>
        <a:xfrm>
          <a:off x="1337767" y="2001804"/>
          <a:ext cx="8046720" cy="846917"/>
        </a:xfrm>
        <a:prstGeom prst="roundRect">
          <a:avLst>
            <a:gd name="adj" fmla="val 10000"/>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Speak Pro" panose="02020404030301010803"/>
            </a:rPr>
            <a:t>Unique teaching styles, experience, and insite provided by each of the three teachers</a:t>
          </a:r>
          <a:endParaRPr lang="en-US" sz="2300" kern="1200"/>
        </a:p>
      </dsp:txBody>
      <dsp:txXfrm>
        <a:off x="1362572" y="2026609"/>
        <a:ext cx="6782759" cy="797307"/>
      </dsp:txXfrm>
    </dsp:sp>
    <dsp:sp modelId="{63DD55D1-29DE-4101-A245-37AE0FB22FA4}">
      <dsp:nvSpPr>
        <dsp:cNvPr id="0" name=""/>
        <dsp:cNvSpPr/>
      </dsp:nvSpPr>
      <dsp:spPr>
        <a:xfrm>
          <a:off x="2011680" y="3002706"/>
          <a:ext cx="8046720" cy="846917"/>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Speak Pro" panose="02020404030301010803"/>
            </a:rPr>
            <a:t>More individualized instruction and a wider breadth of content</a:t>
          </a:r>
        </a:p>
      </dsp:txBody>
      <dsp:txXfrm>
        <a:off x="2036485" y="3027511"/>
        <a:ext cx="6772700" cy="797307"/>
      </dsp:txXfrm>
    </dsp:sp>
    <dsp:sp modelId="{B499DB6F-405E-4F47-BA1B-A94CE6A898D7}">
      <dsp:nvSpPr>
        <dsp:cNvPr id="0" name=""/>
        <dsp:cNvSpPr/>
      </dsp:nvSpPr>
      <dsp:spPr>
        <a:xfrm>
          <a:off x="7496223" y="648661"/>
          <a:ext cx="550496" cy="55049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620085" y="648661"/>
        <a:ext cx="302772" cy="414248"/>
      </dsp:txXfrm>
    </dsp:sp>
    <dsp:sp modelId="{630A8C35-8FFB-4291-B084-B2F3D7301CBA}">
      <dsp:nvSpPr>
        <dsp:cNvPr id="0" name=""/>
        <dsp:cNvSpPr/>
      </dsp:nvSpPr>
      <dsp:spPr>
        <a:xfrm>
          <a:off x="8170136" y="1649563"/>
          <a:ext cx="550496" cy="550496"/>
        </a:xfrm>
        <a:prstGeom prst="downArrow">
          <a:avLst>
            <a:gd name="adj1" fmla="val 55000"/>
            <a:gd name="adj2" fmla="val 45000"/>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93998" y="1649563"/>
        <a:ext cx="302772" cy="414248"/>
      </dsp:txXfrm>
    </dsp:sp>
    <dsp:sp modelId="{EDD15513-A293-4A0D-B39F-FEB22C35DA11}">
      <dsp:nvSpPr>
        <dsp:cNvPr id="0" name=""/>
        <dsp:cNvSpPr/>
      </dsp:nvSpPr>
      <dsp:spPr>
        <a:xfrm>
          <a:off x="8833990" y="2650466"/>
          <a:ext cx="550496" cy="55049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57852" y="2650466"/>
        <a:ext cx="302772" cy="414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B040-C383-4D60-B7E0-C359940EDCA4}">
      <dsp:nvSpPr>
        <dsp:cNvPr id="0" name=""/>
        <dsp:cNvSpPr/>
      </dsp:nvSpPr>
      <dsp:spPr>
        <a:xfrm>
          <a:off x="1" y="372236"/>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u="none" strike="noStrike" kern="1200" cap="none" baseline="0" noProof="0">
              <a:latin typeface="Speak Pro"/>
            </a:rPr>
            <a:t>"Homeroom"</a:t>
          </a:r>
        </a:p>
      </dsp:txBody>
      <dsp:txXfrm>
        <a:off x="1" y="372236"/>
        <a:ext cx="2337792" cy="1402675"/>
      </dsp:txXfrm>
    </dsp:sp>
    <dsp:sp modelId="{ED71A71B-CC1B-47D2-9569-D3B51D40B4D6}">
      <dsp:nvSpPr>
        <dsp:cNvPr id="0" name=""/>
        <dsp:cNvSpPr/>
      </dsp:nvSpPr>
      <dsp:spPr>
        <a:xfrm>
          <a:off x="2574518" y="354478"/>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IEP Goals</a:t>
          </a:r>
          <a:endParaRPr lang="en-US" sz="2600" kern="1200"/>
        </a:p>
      </dsp:txBody>
      <dsp:txXfrm>
        <a:off x="2574518" y="354478"/>
        <a:ext cx="2337792" cy="1402675"/>
      </dsp:txXfrm>
    </dsp:sp>
    <dsp:sp modelId="{7205DBE9-526A-42E7-844C-01C21227C6FD}">
      <dsp:nvSpPr>
        <dsp:cNvPr id="0" name=""/>
        <dsp:cNvSpPr/>
      </dsp:nvSpPr>
      <dsp:spPr>
        <a:xfrm>
          <a:off x="5146089" y="354478"/>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Functional and Life Skills</a:t>
          </a:r>
          <a:endParaRPr lang="en-US" sz="2600" kern="1200"/>
        </a:p>
      </dsp:txBody>
      <dsp:txXfrm>
        <a:off x="5146089" y="354478"/>
        <a:ext cx="2337792" cy="1402675"/>
      </dsp:txXfrm>
    </dsp:sp>
    <dsp:sp modelId="{27551B12-6B0E-4253-80D6-A6FFC9ACDA0C}">
      <dsp:nvSpPr>
        <dsp:cNvPr id="0" name=""/>
        <dsp:cNvSpPr/>
      </dsp:nvSpPr>
      <dsp:spPr>
        <a:xfrm>
          <a:off x="7717661" y="354478"/>
          <a:ext cx="2337792" cy="1402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Social Skills</a:t>
          </a:r>
        </a:p>
      </dsp:txBody>
      <dsp:txXfrm>
        <a:off x="7717661" y="354478"/>
        <a:ext cx="2337792" cy="1402675"/>
      </dsp:txXfrm>
    </dsp:sp>
    <dsp:sp modelId="{69618704-D6F2-4378-B6D3-AA21EB8414E5}">
      <dsp:nvSpPr>
        <dsp:cNvPr id="0" name=""/>
        <dsp:cNvSpPr/>
      </dsp:nvSpPr>
      <dsp:spPr>
        <a:xfrm>
          <a:off x="1288732" y="1990933"/>
          <a:ext cx="2337792" cy="1402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Community-Based Instruction</a:t>
          </a:r>
        </a:p>
      </dsp:txBody>
      <dsp:txXfrm>
        <a:off x="1288732" y="1990933"/>
        <a:ext cx="2337792" cy="1402675"/>
      </dsp:txXfrm>
    </dsp:sp>
    <dsp:sp modelId="{F997FC3F-0642-4496-9CCD-0556B3448F19}">
      <dsp:nvSpPr>
        <dsp:cNvPr id="0" name=""/>
        <dsp:cNvSpPr/>
      </dsp:nvSpPr>
      <dsp:spPr>
        <a:xfrm>
          <a:off x="3860303" y="1990933"/>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Access to visual and performing arts</a:t>
          </a:r>
        </a:p>
      </dsp:txBody>
      <dsp:txXfrm>
        <a:off x="3860303" y="1990933"/>
        <a:ext cx="2337792" cy="1402675"/>
      </dsp:txXfrm>
    </dsp:sp>
    <dsp:sp modelId="{E177F996-0969-4E9A-B608-1413F2F221D9}">
      <dsp:nvSpPr>
        <dsp:cNvPr id="0" name=""/>
        <dsp:cNvSpPr/>
      </dsp:nvSpPr>
      <dsp:spPr>
        <a:xfrm>
          <a:off x="6431875" y="1990933"/>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Speak Pro" panose="02020404030301010803"/>
            </a:rPr>
            <a:t>Vocational tasks and assessments</a:t>
          </a:r>
        </a:p>
      </dsp:txBody>
      <dsp:txXfrm>
        <a:off x="6431875" y="1990933"/>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8/26/2022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63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31399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379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7155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08108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4767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775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03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90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63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3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1297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65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04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9868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90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8/26/2022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018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8/26/2022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631864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mailto:jvoyles@murrieta.k12.ca.us" TargetMode="External"/><Relationship Id="rId5" Type="http://schemas.openxmlformats.org/officeDocument/2006/relationships/hyperlink" Target="mailto:cfung@murrieta.k12.ca.us" TargetMode="External"/><Relationship Id="rId4" Type="http://schemas.openxmlformats.org/officeDocument/2006/relationships/hyperlink" Target="mailto:serneste@murrieta.k12.c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6553770" y="1041401"/>
            <a:ext cx="4538526" cy="2345264"/>
          </a:xfrm>
        </p:spPr>
        <p:txBody>
          <a:bodyPr>
            <a:normAutofit/>
          </a:bodyPr>
          <a:lstStyle/>
          <a:p>
            <a:pPr>
              <a:lnSpc>
                <a:spcPct val="90000"/>
              </a:lnSpc>
            </a:pPr>
            <a:r>
              <a:rPr lang="en-US"/>
              <a:t>Back to School Night 2022-2023</a:t>
            </a:r>
          </a:p>
        </p:txBody>
      </p:sp>
      <p:sp>
        <p:nvSpPr>
          <p:cNvPr id="3" name="Subtitle 2"/>
          <p:cNvSpPr>
            <a:spLocks noGrp="1"/>
          </p:cNvSpPr>
          <p:nvPr>
            <p:ph type="subTitle" idx="1"/>
          </p:nvPr>
        </p:nvSpPr>
        <p:spPr>
          <a:xfrm>
            <a:off x="6579045" y="3657596"/>
            <a:ext cx="4513252" cy="1933463"/>
          </a:xfrm>
        </p:spPr>
        <p:txBody>
          <a:bodyPr vert="horz" lIns="91440" tIns="45720" rIns="91440" bIns="45720" rtlCol="0">
            <a:normAutofit/>
          </a:bodyPr>
          <a:lstStyle/>
          <a:p>
            <a:pPr>
              <a:spcAft>
                <a:spcPts val="600"/>
              </a:spcAft>
            </a:pPr>
            <a:r>
              <a:rPr lang="en-US"/>
              <a:t>Jeffery A. Voyles– CLIMB Program</a:t>
            </a:r>
          </a:p>
        </p:txBody>
      </p:sp>
      <p:sp>
        <p:nvSpPr>
          <p:cNvPr id="17" name="Rectangle 16">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EC1A5B-C242-4079-AD6F-21B3674BCFD6}"/>
              </a:ext>
            </a:extLst>
          </p:cNvPr>
          <p:cNvPicPr>
            <a:picLocks noChangeAspect="1"/>
          </p:cNvPicPr>
          <p:nvPr/>
        </p:nvPicPr>
        <p:blipFill rotWithShape="1">
          <a:blip r:embed="rId5"/>
          <a:srcRect t="6009" r="-3" b="5259"/>
          <a:stretch/>
        </p:blipFill>
        <p:spPr>
          <a:xfrm>
            <a:off x="1412683" y="1410208"/>
            <a:ext cx="4348925" cy="3858780"/>
          </a:xfrm>
          <a:prstGeom prst="rect">
            <a:avLst/>
          </a:prstGeom>
        </p:spPr>
      </p:pic>
      <p:cxnSp>
        <p:nvCxnSpPr>
          <p:cNvPr id="19" name="Straight Connector 18">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32A6-4168-403C-AED1-453F5F81901F}"/>
              </a:ext>
            </a:extLst>
          </p:cNvPr>
          <p:cNvSpPr>
            <a:spLocks noGrp="1"/>
          </p:cNvSpPr>
          <p:nvPr>
            <p:ph type="title"/>
          </p:nvPr>
        </p:nvSpPr>
        <p:spPr/>
        <p:txBody>
          <a:bodyPr vert="horz" lIns="91440" tIns="45720" rIns="91440" bIns="45720" rtlCol="0" anchor="t">
            <a:normAutofit/>
          </a:bodyPr>
          <a:lstStyle/>
          <a:p>
            <a:pPr algn="ctr"/>
            <a:r>
              <a:rPr lang="en-US" sz="4000" b="1">
                <a:latin typeface="Ink Free"/>
              </a:rPr>
              <a:t>Reminder</a:t>
            </a:r>
            <a:endParaRPr lang="en-US" sz="4000"/>
          </a:p>
        </p:txBody>
      </p:sp>
      <p:graphicFrame>
        <p:nvGraphicFramePr>
          <p:cNvPr id="8" name="Table 8">
            <a:extLst>
              <a:ext uri="{FF2B5EF4-FFF2-40B4-BE49-F238E27FC236}">
                <a16:creationId xmlns:a16="http://schemas.microsoft.com/office/drawing/2014/main" id="{C0088E8B-2D93-4002-B808-1590983F6F68}"/>
              </a:ext>
            </a:extLst>
          </p:cNvPr>
          <p:cNvGraphicFramePr>
            <a:graphicFrameLocks noGrp="1"/>
          </p:cNvGraphicFramePr>
          <p:nvPr>
            <p:ph idx="1"/>
            <p:extLst>
              <p:ext uri="{D42A27DB-BD31-4B8C-83A1-F6EECF244321}">
                <p14:modId xmlns:p14="http://schemas.microsoft.com/office/powerpoint/2010/main" val="3086339784"/>
              </p:ext>
            </p:extLst>
          </p:nvPr>
        </p:nvGraphicFramePr>
        <p:xfrm>
          <a:off x="647179" y="607392"/>
          <a:ext cx="6858000" cy="165100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3529565808"/>
                    </a:ext>
                  </a:extLst>
                </a:gridCol>
                <a:gridCol w="1371600">
                  <a:extLst>
                    <a:ext uri="{9D8B030D-6E8A-4147-A177-3AD203B41FA5}">
                      <a16:colId xmlns:a16="http://schemas.microsoft.com/office/drawing/2014/main" val="3248656758"/>
                    </a:ext>
                  </a:extLst>
                </a:gridCol>
                <a:gridCol w="1371600">
                  <a:extLst>
                    <a:ext uri="{9D8B030D-6E8A-4147-A177-3AD203B41FA5}">
                      <a16:colId xmlns:a16="http://schemas.microsoft.com/office/drawing/2014/main" val="3146585383"/>
                    </a:ext>
                  </a:extLst>
                </a:gridCol>
                <a:gridCol w="1371600">
                  <a:extLst>
                    <a:ext uri="{9D8B030D-6E8A-4147-A177-3AD203B41FA5}">
                      <a16:colId xmlns:a16="http://schemas.microsoft.com/office/drawing/2014/main" val="4023516681"/>
                    </a:ext>
                  </a:extLst>
                </a:gridCol>
                <a:gridCol w="1371600">
                  <a:extLst>
                    <a:ext uri="{9D8B030D-6E8A-4147-A177-3AD203B41FA5}">
                      <a16:colId xmlns:a16="http://schemas.microsoft.com/office/drawing/2014/main" val="1488293732"/>
                    </a:ext>
                  </a:extLst>
                </a:gridCol>
              </a:tblGrid>
              <a:tr h="370840">
                <a:tc>
                  <a:txBody>
                    <a:bodyPr/>
                    <a:lstStyle/>
                    <a:p>
                      <a:pPr algn="ctr"/>
                      <a:r>
                        <a:rPr lang="en-US"/>
                        <a:t>Monday</a:t>
                      </a:r>
                    </a:p>
                  </a:txBody>
                  <a:tcPr anchor="ctr"/>
                </a:tc>
                <a:tc>
                  <a:txBody>
                    <a:bodyPr/>
                    <a:lstStyle/>
                    <a:p>
                      <a:pPr algn="ctr"/>
                      <a:r>
                        <a:rPr lang="en-US"/>
                        <a:t>Tuesday</a:t>
                      </a:r>
                    </a:p>
                  </a:txBody>
                  <a:tcPr anchor="ctr"/>
                </a:tc>
                <a:tc>
                  <a:txBody>
                    <a:bodyPr/>
                    <a:lstStyle/>
                    <a:p>
                      <a:pPr algn="ctr"/>
                      <a:r>
                        <a:rPr lang="en-US"/>
                        <a:t>Wednesday</a:t>
                      </a:r>
                    </a:p>
                  </a:txBody>
                  <a:tcPr anchor="ctr"/>
                </a:tc>
                <a:tc>
                  <a:txBody>
                    <a:bodyPr/>
                    <a:lstStyle/>
                    <a:p>
                      <a:pPr algn="ctr"/>
                      <a:r>
                        <a:rPr lang="en-US"/>
                        <a:t>Thursday</a:t>
                      </a:r>
                    </a:p>
                  </a:txBody>
                  <a:tcPr anchor="ctr"/>
                </a:tc>
                <a:tc>
                  <a:txBody>
                    <a:bodyPr/>
                    <a:lstStyle/>
                    <a:p>
                      <a:pPr algn="ctr"/>
                      <a:r>
                        <a:rPr lang="en-US"/>
                        <a:t>Friday</a:t>
                      </a:r>
                    </a:p>
                  </a:txBody>
                  <a:tcPr anchor="ctr"/>
                </a:tc>
                <a:extLst>
                  <a:ext uri="{0D108BD9-81ED-4DB2-BD59-A6C34878D82A}">
                    <a16:rowId xmlns:a16="http://schemas.microsoft.com/office/drawing/2014/main" val="905612873"/>
                  </a:ext>
                </a:extLst>
              </a:tr>
              <a:tr h="370840">
                <a:tc>
                  <a:txBody>
                    <a:bodyPr/>
                    <a:lstStyle/>
                    <a:p>
                      <a:pPr algn="ctr"/>
                      <a:r>
                        <a:rPr lang="en-US"/>
                        <a:t>A/B</a:t>
                      </a:r>
                    </a:p>
                  </a:txBody>
                  <a:tcPr anchor="ctr"/>
                </a:tc>
                <a:tc>
                  <a:txBody>
                    <a:bodyPr/>
                    <a:lstStyle/>
                    <a:p>
                      <a:pPr lvl="0" algn="ctr">
                        <a:buNone/>
                      </a:pPr>
                      <a:r>
                        <a:rPr lang="en-US"/>
                        <a:t>A/B</a:t>
                      </a:r>
                    </a:p>
                  </a:txBody>
                  <a:tcPr anchor="ctr"/>
                </a:tc>
                <a:tc>
                  <a:txBody>
                    <a:bodyPr/>
                    <a:lstStyle/>
                    <a:p>
                      <a:pPr lvl="0" algn="ctr">
                        <a:buNone/>
                      </a:pPr>
                      <a:r>
                        <a:rPr lang="en-US"/>
                        <a:t>Late Start – A/B</a:t>
                      </a:r>
                    </a:p>
                  </a:txBody>
                  <a:tcPr anchor="ctr"/>
                </a:tc>
                <a:tc>
                  <a:txBody>
                    <a:bodyPr/>
                    <a:lstStyle/>
                    <a:p>
                      <a:pPr lvl="0" algn="ctr">
                        <a:buNone/>
                      </a:pPr>
                      <a:r>
                        <a:rPr lang="en-US"/>
                        <a:t>A/B w/ Office Hours</a:t>
                      </a:r>
                    </a:p>
                  </a:txBody>
                  <a:tcPr anchor="ctr"/>
                </a:tc>
                <a:tc>
                  <a:txBody>
                    <a:bodyPr/>
                    <a:lstStyle/>
                    <a:p>
                      <a:pPr lvl="0" algn="ctr">
                        <a:buNone/>
                      </a:pPr>
                      <a:r>
                        <a:rPr lang="en-US"/>
                        <a:t>A/B</a:t>
                      </a:r>
                    </a:p>
                  </a:txBody>
                  <a:tcPr anchor="ctr"/>
                </a:tc>
                <a:extLst>
                  <a:ext uri="{0D108BD9-81ED-4DB2-BD59-A6C34878D82A}">
                    <a16:rowId xmlns:a16="http://schemas.microsoft.com/office/drawing/2014/main" val="382968461"/>
                  </a:ext>
                </a:extLst>
              </a:tr>
              <a:tr h="370840">
                <a:tc>
                  <a:txBody>
                    <a:bodyPr/>
                    <a:lstStyle/>
                    <a:p>
                      <a:pPr algn="ctr"/>
                      <a:r>
                        <a:rPr lang="en-US"/>
                        <a:t>School day: 8:15-3:15</a:t>
                      </a:r>
                    </a:p>
                  </a:txBody>
                  <a:tcPr anchor="ctr"/>
                </a:tc>
                <a:tc>
                  <a:txBody>
                    <a:bodyPr/>
                    <a:lstStyle/>
                    <a:p>
                      <a:pPr lvl="0" algn="ctr">
                        <a:buNone/>
                      </a:pPr>
                      <a:r>
                        <a:rPr lang="en-US" sz="1800" b="0" i="0" u="none" strike="noStrike" noProof="0">
                          <a:latin typeface="Selawik Light"/>
                        </a:rPr>
                        <a:t>School day: </a:t>
                      </a:r>
                      <a:r>
                        <a:rPr lang="en-US"/>
                        <a:t>8:15-3:15</a:t>
                      </a:r>
                    </a:p>
                  </a:txBody>
                  <a:tcPr anchor="ctr"/>
                </a:tc>
                <a:tc>
                  <a:txBody>
                    <a:bodyPr/>
                    <a:lstStyle/>
                    <a:p>
                      <a:pPr lvl="0" algn="ctr">
                        <a:buNone/>
                      </a:pPr>
                      <a:r>
                        <a:rPr lang="en-US" sz="1800" b="0" i="0" u="none" strike="noStrike" noProof="0">
                          <a:latin typeface="Selawik Light"/>
                        </a:rPr>
                        <a:t>School day: 9:15-3:15</a:t>
                      </a:r>
                      <a:endParaRPr lang="en-US"/>
                    </a:p>
                  </a:txBody>
                  <a:tcPr anchor="ctr"/>
                </a:tc>
                <a:tc>
                  <a:txBody>
                    <a:bodyPr/>
                    <a:lstStyle/>
                    <a:p>
                      <a:pPr lvl="0" algn="ctr">
                        <a:buNone/>
                      </a:pPr>
                      <a:r>
                        <a:rPr lang="en-US" sz="1800" b="0" i="0" u="none" strike="noStrike" noProof="0">
                          <a:latin typeface="Selawik Light"/>
                        </a:rPr>
                        <a:t>School day: </a:t>
                      </a:r>
                      <a:r>
                        <a:rPr lang="en-US"/>
                        <a:t>8:15-3:15</a:t>
                      </a:r>
                    </a:p>
                  </a:txBody>
                  <a:tcPr anchor="ctr"/>
                </a:tc>
                <a:tc>
                  <a:txBody>
                    <a:bodyPr/>
                    <a:lstStyle/>
                    <a:p>
                      <a:pPr lvl="0" algn="ctr">
                        <a:buNone/>
                      </a:pPr>
                      <a:r>
                        <a:rPr lang="en-US" sz="1800" b="0" i="0" u="none" strike="noStrike" noProof="0">
                          <a:latin typeface="Selawik Light"/>
                        </a:rPr>
                        <a:t>School day: </a:t>
                      </a:r>
                      <a:r>
                        <a:rPr lang="en-US"/>
                        <a:t>8:15-3:15</a:t>
                      </a:r>
                    </a:p>
                  </a:txBody>
                  <a:tcPr anchor="ctr"/>
                </a:tc>
                <a:extLst>
                  <a:ext uri="{0D108BD9-81ED-4DB2-BD59-A6C34878D82A}">
                    <a16:rowId xmlns:a16="http://schemas.microsoft.com/office/drawing/2014/main" val="768014507"/>
                  </a:ext>
                </a:extLst>
              </a:tr>
            </a:tbl>
          </a:graphicData>
        </a:graphic>
      </p:graphicFrame>
      <p:sp>
        <p:nvSpPr>
          <p:cNvPr id="4" name="Text Placeholder 3">
            <a:extLst>
              <a:ext uri="{FF2B5EF4-FFF2-40B4-BE49-F238E27FC236}">
                <a16:creationId xmlns:a16="http://schemas.microsoft.com/office/drawing/2014/main" id="{69C90845-1155-4E2F-84F3-7B7CA3963C6E}"/>
              </a:ext>
            </a:extLst>
          </p:cNvPr>
          <p:cNvSpPr>
            <a:spLocks noGrp="1"/>
          </p:cNvSpPr>
          <p:nvPr>
            <p:ph type="body" sz="half" idx="2"/>
          </p:nvPr>
        </p:nvSpPr>
        <p:spPr>
          <a:xfrm>
            <a:off x="8431619" y="1592521"/>
            <a:ext cx="3161963" cy="3606800"/>
          </a:xfrm>
        </p:spPr>
        <p:txBody>
          <a:bodyPr vert="horz" lIns="91440" tIns="45720" rIns="91440" bIns="45720" rtlCol="0" anchor="t">
            <a:noAutofit/>
          </a:bodyPr>
          <a:lstStyle/>
          <a:p>
            <a:endParaRPr lang="en-US"/>
          </a:p>
          <a:p>
            <a:endParaRPr lang="en-US"/>
          </a:p>
          <a:p>
            <a:r>
              <a:rPr lang="en-US" sz="2800"/>
              <a:t>Please let us know if you have any questions, concerns, or need help, we are a TEAM!</a:t>
            </a:r>
          </a:p>
        </p:txBody>
      </p:sp>
      <p:sp>
        <p:nvSpPr>
          <p:cNvPr id="6" name="TextBox 5">
            <a:extLst>
              <a:ext uri="{FF2B5EF4-FFF2-40B4-BE49-F238E27FC236}">
                <a16:creationId xmlns:a16="http://schemas.microsoft.com/office/drawing/2014/main" id="{75AD385F-EDCE-43C3-A655-2F669E4E9517}"/>
              </a:ext>
            </a:extLst>
          </p:cNvPr>
          <p:cNvSpPr txBox="1"/>
          <p:nvPr/>
        </p:nvSpPr>
        <p:spPr>
          <a:xfrm>
            <a:off x="647179" y="3395921"/>
            <a:ext cx="761793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a:t>
            </a:r>
            <a:r>
              <a:rPr lang="en-US" sz="2000" dirty="0">
                <a:solidFill>
                  <a:schemeClr val="accent2">
                    <a:lumMod val="75000"/>
                  </a:schemeClr>
                </a:solidFill>
              </a:rPr>
              <a:t>his school year started that all the high schools in the district are following. It's kind of confusing but give it a little time and we'll all have it figured out! :) Please follow the calendar provided on the Vista Murrieta High School website to keep track of “A” days, “B” days, late starts, holidays, etc. The days alternate between A and B typically with the occasional rally day, one lunch, finals schedule, etc.</a:t>
            </a:r>
          </a:p>
          <a:p>
            <a:r>
              <a:rPr lang="en-US" sz="2000" dirty="0">
                <a:solidFill>
                  <a:schemeClr val="accent2">
                    <a:lumMod val="75000"/>
                  </a:schemeClr>
                </a:solidFill>
              </a:rPr>
              <a:t>As mentioned in our email to parents the first week of school, we operate 15 minutes ahead of the school start and end times to assist with transitions.</a:t>
            </a:r>
          </a:p>
        </p:txBody>
      </p:sp>
    </p:spTree>
    <p:extLst>
      <p:ext uri="{BB962C8B-B14F-4D97-AF65-F5344CB8AC3E}">
        <p14:creationId xmlns:p14="http://schemas.microsoft.com/office/powerpoint/2010/main" val="74677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80" name="Title 8479">
            <a:extLst>
              <a:ext uri="{FF2B5EF4-FFF2-40B4-BE49-F238E27FC236}">
                <a16:creationId xmlns:a16="http://schemas.microsoft.com/office/drawing/2014/main" id="{73B08FB4-39F5-4DC3-8721-21688C5F514D}"/>
              </a:ext>
            </a:extLst>
          </p:cNvPr>
          <p:cNvSpPr>
            <a:spLocks noGrp="1"/>
          </p:cNvSpPr>
          <p:nvPr>
            <p:ph type="title"/>
          </p:nvPr>
        </p:nvSpPr>
        <p:spPr>
          <a:xfrm>
            <a:off x="1066800" y="642594"/>
            <a:ext cx="10058400" cy="5066830"/>
          </a:xfrm>
        </p:spPr>
        <p:txBody>
          <a:bodyPr>
            <a:normAutofit fontScale="90000"/>
          </a:bodyPr>
          <a:lstStyle/>
          <a:p>
            <a:pPr algn="ctr"/>
            <a:br>
              <a:rPr lang="en-US" dirty="0">
                <a:solidFill>
                  <a:schemeClr val="tx1"/>
                </a:solidFill>
                <a:latin typeface="Ink Free"/>
              </a:rPr>
            </a:br>
            <a:r>
              <a:rPr lang="en-US" sz="4000" dirty="0">
                <a:solidFill>
                  <a:schemeClr val="tx1"/>
                </a:solidFill>
                <a:latin typeface="Ink Free"/>
              </a:rPr>
              <a:t>About ME</a:t>
            </a:r>
            <a:br>
              <a:rPr lang="en-US" dirty="0">
                <a:solidFill>
                  <a:schemeClr val="tx1"/>
                </a:solidFill>
                <a:latin typeface="Ink Free"/>
              </a:rPr>
            </a:br>
            <a:br>
              <a:rPr lang="en-US" sz="4400" dirty="0">
                <a:solidFill>
                  <a:schemeClr val="tx1"/>
                </a:solidFill>
                <a:latin typeface="Ink Free"/>
              </a:rPr>
            </a:br>
            <a:r>
              <a:rPr lang="en-US" sz="4400" dirty="0">
                <a:solidFill>
                  <a:schemeClr val="tx1"/>
                </a:solidFill>
                <a:latin typeface="Ink Free"/>
              </a:rPr>
              <a:t>Mr. Voyles</a:t>
            </a:r>
            <a:br>
              <a:rPr lang="en-US" sz="4400" dirty="0">
                <a:solidFill>
                  <a:schemeClr val="tx1"/>
                </a:solidFill>
                <a:latin typeface="Ink Free"/>
              </a:rPr>
            </a:br>
            <a:r>
              <a:rPr lang="en-US" sz="4400" dirty="0">
                <a:solidFill>
                  <a:schemeClr val="tx1"/>
                </a:solidFill>
                <a:latin typeface="Ink Free"/>
              </a:rPr>
              <a:t>Masters: Azusa Pacific University</a:t>
            </a:r>
            <a:br>
              <a:rPr lang="en-US" sz="4400" dirty="0">
                <a:solidFill>
                  <a:schemeClr val="tx1"/>
                </a:solidFill>
                <a:latin typeface="Ink Free"/>
              </a:rPr>
            </a:br>
            <a:r>
              <a:rPr lang="en-US" sz="4400" dirty="0">
                <a:solidFill>
                  <a:schemeClr val="tx1"/>
                </a:solidFill>
                <a:latin typeface="Ink Free"/>
              </a:rPr>
              <a:t>Bachelors: California Baptist University</a:t>
            </a:r>
            <a:br>
              <a:rPr lang="en-US" sz="4400" dirty="0">
                <a:solidFill>
                  <a:schemeClr val="tx1"/>
                </a:solidFill>
                <a:latin typeface="Ink Free"/>
              </a:rPr>
            </a:br>
            <a:r>
              <a:rPr lang="en-US" sz="4400" dirty="0">
                <a:solidFill>
                  <a:schemeClr val="tx1"/>
                </a:solidFill>
                <a:latin typeface="Ink Free"/>
              </a:rPr>
              <a:t>Classes: Science; Workability; Life Skills</a:t>
            </a:r>
            <a:br>
              <a:rPr lang="en-US" dirty="0">
                <a:solidFill>
                  <a:schemeClr val="tx1"/>
                </a:solidFill>
                <a:latin typeface="Ink Free"/>
              </a:rPr>
            </a:br>
            <a:endParaRPr lang="en-US" dirty="0">
              <a:solidFill>
                <a:schemeClr val="tx1"/>
              </a:solidFill>
              <a:latin typeface="Ink Free"/>
            </a:endParaRPr>
          </a:p>
        </p:txBody>
      </p:sp>
    </p:spTree>
    <p:extLst>
      <p:ext uri="{BB962C8B-B14F-4D97-AF65-F5344CB8AC3E}">
        <p14:creationId xmlns:p14="http://schemas.microsoft.com/office/powerpoint/2010/main" val="381521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583-07F3-4B78-AD78-AB439160B7C0}"/>
              </a:ext>
            </a:extLst>
          </p:cNvPr>
          <p:cNvSpPr>
            <a:spLocks noGrp="1"/>
          </p:cNvSpPr>
          <p:nvPr>
            <p:ph type="title"/>
          </p:nvPr>
        </p:nvSpPr>
        <p:spPr/>
        <p:txBody>
          <a:bodyPr vert="horz" lIns="91440" tIns="45720" rIns="91440" bIns="45720" rtlCol="0" anchor="ctr">
            <a:normAutofit/>
          </a:bodyPr>
          <a:lstStyle/>
          <a:p>
            <a:r>
              <a:rPr lang="en-US" sz="4800"/>
              <a:t>CLIMB Program</a:t>
            </a:r>
          </a:p>
        </p:txBody>
      </p:sp>
      <p:pic>
        <p:nvPicPr>
          <p:cNvPr id="5" name="Picture 5" descr="A picture containing building, window&#10;&#10;Description automatically generated">
            <a:extLst>
              <a:ext uri="{FF2B5EF4-FFF2-40B4-BE49-F238E27FC236}">
                <a16:creationId xmlns:a16="http://schemas.microsoft.com/office/drawing/2014/main" id="{E81D4A3A-8D65-44FF-B68C-F4340A8492FD}"/>
              </a:ext>
            </a:extLst>
          </p:cNvPr>
          <p:cNvPicPr>
            <a:picLocks noGrp="1" noChangeAspect="1"/>
          </p:cNvPicPr>
          <p:nvPr>
            <p:ph sz="half" idx="1"/>
          </p:nvPr>
        </p:nvPicPr>
        <p:blipFill rotWithShape="1">
          <a:blip r:embed="rId2">
            <a:alphaModFix amt="35000"/>
          </a:blip>
          <a:srcRect t="22430" b="21320"/>
          <a:stretch/>
        </p:blipFill>
        <p:spPr>
          <a:xfrm>
            <a:off x="20" y="10"/>
            <a:ext cx="12191980" cy="6857990"/>
          </a:xfrm>
          <a:prstGeom prst="rect">
            <a:avLst/>
          </a:prstGeom>
        </p:spPr>
      </p:pic>
      <p:graphicFrame>
        <p:nvGraphicFramePr>
          <p:cNvPr id="6" name="Diagram 6">
            <a:extLst>
              <a:ext uri="{FF2B5EF4-FFF2-40B4-BE49-F238E27FC236}">
                <a16:creationId xmlns:a16="http://schemas.microsoft.com/office/drawing/2014/main" id="{FAD83A87-57C4-48DB-B176-285A21B4080F}"/>
              </a:ext>
            </a:extLst>
          </p:cNvPr>
          <p:cNvGraphicFramePr>
            <a:graphicFrameLocks noGrp="1"/>
          </p:cNvGraphicFramePr>
          <p:nvPr>
            <p:ph sz="half" idx="2"/>
            <p:extLst>
              <p:ext uri="{D42A27DB-BD31-4B8C-83A1-F6EECF244321}">
                <p14:modId xmlns:p14="http://schemas.microsoft.com/office/powerpoint/2010/main" val="334145329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173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583-07F3-4B78-AD78-AB439160B7C0}"/>
              </a:ext>
            </a:extLst>
          </p:cNvPr>
          <p:cNvSpPr>
            <a:spLocks noGrp="1"/>
          </p:cNvSpPr>
          <p:nvPr>
            <p:ph type="title"/>
          </p:nvPr>
        </p:nvSpPr>
        <p:spPr/>
        <p:txBody>
          <a:bodyPr vert="horz" lIns="91440" tIns="45720" rIns="91440" bIns="45720" rtlCol="0" anchor="ctr">
            <a:normAutofit/>
          </a:bodyPr>
          <a:lstStyle/>
          <a:p>
            <a:r>
              <a:rPr lang="en-US" sz="4800"/>
              <a:t>Why?</a:t>
            </a:r>
          </a:p>
        </p:txBody>
      </p:sp>
      <p:pic>
        <p:nvPicPr>
          <p:cNvPr id="5" name="Picture 5" descr="A picture containing building, window&#10;&#10;Description automatically generated">
            <a:extLst>
              <a:ext uri="{FF2B5EF4-FFF2-40B4-BE49-F238E27FC236}">
                <a16:creationId xmlns:a16="http://schemas.microsoft.com/office/drawing/2014/main" id="{E81D4A3A-8D65-44FF-B68C-F4340A8492FD}"/>
              </a:ext>
            </a:extLst>
          </p:cNvPr>
          <p:cNvPicPr>
            <a:picLocks noGrp="1" noChangeAspect="1"/>
          </p:cNvPicPr>
          <p:nvPr>
            <p:ph sz="half" idx="1"/>
          </p:nvPr>
        </p:nvPicPr>
        <p:blipFill rotWithShape="1">
          <a:blip r:embed="rId2">
            <a:alphaModFix amt="35000"/>
          </a:blip>
          <a:srcRect t="21875" b="21875"/>
          <a:stretch/>
        </p:blipFill>
        <p:spPr>
          <a:xfrm>
            <a:off x="20" y="10"/>
            <a:ext cx="12191980" cy="6857990"/>
          </a:xfrm>
          <a:prstGeom prst="rect">
            <a:avLst/>
          </a:prstGeom>
        </p:spPr>
      </p:pic>
      <p:graphicFrame>
        <p:nvGraphicFramePr>
          <p:cNvPr id="6" name="Diagram 6">
            <a:extLst>
              <a:ext uri="{FF2B5EF4-FFF2-40B4-BE49-F238E27FC236}">
                <a16:creationId xmlns:a16="http://schemas.microsoft.com/office/drawing/2014/main" id="{FAD83A87-57C4-48DB-B176-285A21B4080F}"/>
              </a:ext>
            </a:extLst>
          </p:cNvPr>
          <p:cNvGraphicFramePr>
            <a:graphicFrameLocks noGrp="1"/>
          </p:cNvGraphicFramePr>
          <p:nvPr>
            <p:ph sz="half" idx="2"/>
            <p:extLst>
              <p:ext uri="{D42A27DB-BD31-4B8C-83A1-F6EECF244321}">
                <p14:modId xmlns:p14="http://schemas.microsoft.com/office/powerpoint/2010/main" val="222944462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1916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583-07F3-4B78-AD78-AB439160B7C0}"/>
              </a:ext>
            </a:extLst>
          </p:cNvPr>
          <p:cNvSpPr>
            <a:spLocks noGrp="1"/>
          </p:cNvSpPr>
          <p:nvPr>
            <p:ph type="title"/>
          </p:nvPr>
        </p:nvSpPr>
        <p:spPr>
          <a:xfrm>
            <a:off x="6303580" y="642594"/>
            <a:ext cx="5245269" cy="1371600"/>
          </a:xfrm>
        </p:spPr>
        <p:txBody>
          <a:bodyPr vert="horz" lIns="91440" tIns="45720" rIns="91440" bIns="45720" rtlCol="0" anchor="ctr">
            <a:normAutofit fontScale="90000"/>
          </a:bodyPr>
          <a:lstStyle/>
          <a:p>
            <a:r>
              <a:rPr lang="en-US" sz="3100" dirty="0">
                <a:solidFill>
                  <a:schemeClr val="bg1"/>
                </a:solidFill>
              </a:rPr>
              <a:t>Science Foundations:</a:t>
            </a:r>
            <a:br>
              <a:rPr lang="en-US" sz="3100" dirty="0">
                <a:solidFill>
                  <a:schemeClr val="bg1"/>
                </a:solidFill>
              </a:rPr>
            </a:br>
            <a:r>
              <a:rPr lang="en-US" sz="3100" dirty="0">
                <a:solidFill>
                  <a:schemeClr val="bg1"/>
                </a:solidFill>
              </a:rPr>
              <a:t> Unique Learning Systems (Periods 1, 3, 4)</a:t>
            </a:r>
          </a:p>
        </p:txBody>
      </p:sp>
      <p:pic>
        <p:nvPicPr>
          <p:cNvPr id="7" name="Content Placeholder 6" descr="Graphical user interface, text, email, website&#10;&#10;Description automatically generated">
            <a:extLst>
              <a:ext uri="{FF2B5EF4-FFF2-40B4-BE49-F238E27FC236}">
                <a16:creationId xmlns:a16="http://schemas.microsoft.com/office/drawing/2014/main" id="{45827CC1-FC5F-E0CF-099F-370A0DD9507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2147" y="3589863"/>
            <a:ext cx="3951821" cy="2624668"/>
          </a:xfrm>
          <a:prstGeom prst="rect">
            <a:avLst/>
          </a:prstGeom>
        </p:spPr>
      </p:pic>
      <p:sp>
        <p:nvSpPr>
          <p:cNvPr id="18" name="Content Placeholder 17">
            <a:extLst>
              <a:ext uri="{FF2B5EF4-FFF2-40B4-BE49-F238E27FC236}">
                <a16:creationId xmlns:a16="http://schemas.microsoft.com/office/drawing/2014/main" id="{AB1FCB83-03D3-3988-918C-FF4D3F3984FC}"/>
              </a:ext>
            </a:extLst>
          </p:cNvPr>
          <p:cNvSpPr>
            <a:spLocks noGrp="1"/>
          </p:cNvSpPr>
          <p:nvPr>
            <p:ph sz="half" idx="2"/>
          </p:nvPr>
        </p:nvSpPr>
        <p:spPr/>
        <p:txBody>
          <a:bodyPr>
            <a:normAutofit fontScale="62500" lnSpcReduction="20000"/>
          </a:bodyPr>
          <a:lstStyle/>
          <a:p>
            <a:pPr algn="l"/>
            <a:r>
              <a:rPr lang="en-US" b="0" i="0" dirty="0">
                <a:solidFill>
                  <a:srgbClr val="00B0F0"/>
                </a:solidFill>
                <a:effectLst/>
                <a:latin typeface="Lato" panose="020F0502020204030203" pitchFamily="34" charset="0"/>
              </a:rPr>
              <a:t>Explore the </a:t>
            </a:r>
            <a:r>
              <a:rPr lang="en-US" b="1" i="0" cap="all" dirty="0">
                <a:solidFill>
                  <a:srgbClr val="00B0F0"/>
                </a:solidFill>
                <a:effectLst/>
                <a:latin typeface="Lato" panose="020F0502020204030203" pitchFamily="34" charset="0"/>
              </a:rPr>
              <a:t>NATURAL WORLD</a:t>
            </a:r>
            <a:endParaRPr lang="en-US" b="0" i="0" dirty="0">
              <a:solidFill>
                <a:srgbClr val="00B0F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n2y’s science courses for intermediate, middle, and high school help students meet the rigor outlined in the Next‑Generation Science Standards. Along with standards-based content, teaching resources and supplemental tools support mastery of concepts through state extended standards.</a:t>
            </a:r>
          </a:p>
          <a:p>
            <a:pPr algn="l">
              <a:buFont typeface="Arial" panose="020B0604020202020204" pitchFamily="34" charset="0"/>
              <a:buChar char="•"/>
            </a:pPr>
            <a:r>
              <a:rPr lang="en-US" b="0" i="0" dirty="0">
                <a:solidFill>
                  <a:srgbClr val="00B0F0"/>
                </a:solidFill>
                <a:effectLst/>
                <a:latin typeface="Lato" panose="020F0502020204030203" pitchFamily="34" charset="0"/>
              </a:rPr>
              <a:t>Biology</a:t>
            </a:r>
          </a:p>
          <a:p>
            <a:pPr algn="l">
              <a:buFont typeface="Arial" panose="020B0604020202020204" pitchFamily="34" charset="0"/>
              <a:buChar char="•"/>
            </a:pPr>
            <a:r>
              <a:rPr lang="en-US" b="0" i="0" dirty="0">
                <a:solidFill>
                  <a:srgbClr val="00B0F0"/>
                </a:solidFill>
                <a:effectLst/>
                <a:latin typeface="Lato" panose="020F0502020204030203" pitchFamily="34" charset="0"/>
              </a:rPr>
              <a:t>Earth and Space Science</a:t>
            </a:r>
          </a:p>
          <a:p>
            <a:pPr algn="l">
              <a:buFont typeface="Arial" panose="020B0604020202020204" pitchFamily="34" charset="0"/>
              <a:buChar char="•"/>
            </a:pPr>
            <a:r>
              <a:rPr lang="en-US" b="0" i="0" dirty="0">
                <a:solidFill>
                  <a:srgbClr val="00B0F0"/>
                </a:solidFill>
                <a:effectLst/>
                <a:latin typeface="Lato" panose="020F0502020204030203" pitchFamily="34" charset="0"/>
              </a:rPr>
              <a:t>Environmental Science</a:t>
            </a:r>
          </a:p>
          <a:p>
            <a:pPr algn="l">
              <a:buFont typeface="Arial" panose="020B0604020202020204" pitchFamily="34" charset="0"/>
              <a:buChar char="•"/>
            </a:pPr>
            <a:r>
              <a:rPr lang="en-US" b="0" i="0" dirty="0">
                <a:solidFill>
                  <a:srgbClr val="00B0F0"/>
                </a:solidFill>
                <a:effectLst/>
                <a:latin typeface="Lato" panose="020F0502020204030203" pitchFamily="34" charset="0"/>
              </a:rPr>
              <a:t>Life Science (Biology)</a:t>
            </a:r>
          </a:p>
          <a:p>
            <a:pPr algn="l">
              <a:buFont typeface="Arial" panose="020B0604020202020204" pitchFamily="34" charset="0"/>
              <a:buChar char="•"/>
            </a:pPr>
            <a:r>
              <a:rPr lang="en-US" b="0" i="0" dirty="0">
                <a:solidFill>
                  <a:srgbClr val="00B0F0"/>
                </a:solidFill>
                <a:effectLst/>
                <a:latin typeface="Lato" panose="020F0502020204030203" pitchFamily="34" charset="0"/>
              </a:rPr>
              <a:t>Physical Science</a:t>
            </a:r>
          </a:p>
          <a:p>
            <a:endParaRPr lang="en-US" dirty="0"/>
          </a:p>
        </p:txBody>
      </p:sp>
      <p:pic>
        <p:nvPicPr>
          <p:cNvPr id="35" name="Picture 35" descr="A picture containing logo&#10;&#10;Description automatically generated">
            <a:extLst>
              <a:ext uri="{FF2B5EF4-FFF2-40B4-BE49-F238E27FC236}">
                <a16:creationId xmlns:a16="http://schemas.microsoft.com/office/drawing/2014/main" id="{A8052CBF-155C-494D-9C43-F8820D795B28}"/>
              </a:ext>
            </a:extLst>
          </p:cNvPr>
          <p:cNvPicPr>
            <a:picLocks noChangeAspect="1"/>
          </p:cNvPicPr>
          <p:nvPr/>
        </p:nvPicPr>
        <p:blipFill>
          <a:blip r:embed="rId3"/>
          <a:stretch>
            <a:fillRect/>
          </a:stretch>
        </p:blipFill>
        <p:spPr>
          <a:xfrm>
            <a:off x="643467" y="946777"/>
            <a:ext cx="4379592" cy="2018047"/>
          </a:xfrm>
          <a:prstGeom prst="rect">
            <a:avLst/>
          </a:prstGeom>
        </p:spPr>
      </p:pic>
    </p:spTree>
    <p:extLst>
      <p:ext uri="{BB962C8B-B14F-4D97-AF65-F5344CB8AC3E}">
        <p14:creationId xmlns:p14="http://schemas.microsoft.com/office/powerpoint/2010/main" val="789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FBDE-BB3B-9E54-1282-15C9C1BD387A}"/>
              </a:ext>
            </a:extLst>
          </p:cNvPr>
          <p:cNvSpPr>
            <a:spLocks noGrp="1"/>
          </p:cNvSpPr>
          <p:nvPr>
            <p:ph type="title"/>
          </p:nvPr>
        </p:nvSpPr>
        <p:spPr/>
        <p:txBody>
          <a:bodyPr>
            <a:normAutofit fontScale="90000"/>
          </a:bodyPr>
          <a:lstStyle/>
          <a:p>
            <a:pPr algn="ctr"/>
            <a:r>
              <a:rPr lang="en-US" sz="4000" dirty="0"/>
              <a:t>Study Skills/Life Skills</a:t>
            </a:r>
            <a:br>
              <a:rPr lang="en-US" sz="4000" dirty="0"/>
            </a:br>
            <a:r>
              <a:rPr lang="en-US" sz="4000" dirty="0"/>
              <a:t>(period 5)</a:t>
            </a:r>
            <a:endParaRPr lang="en-US" dirty="0"/>
          </a:p>
        </p:txBody>
      </p:sp>
      <p:graphicFrame>
        <p:nvGraphicFramePr>
          <p:cNvPr id="5" name="Diagram 6">
            <a:extLst>
              <a:ext uri="{FF2B5EF4-FFF2-40B4-BE49-F238E27FC236}">
                <a16:creationId xmlns:a16="http://schemas.microsoft.com/office/drawing/2014/main" id="{30D59041-80E5-AAA3-08CF-F34890B2EAA2}"/>
              </a:ext>
            </a:extLst>
          </p:cNvPr>
          <p:cNvGraphicFramePr>
            <a:graphicFrameLocks noGrp="1"/>
          </p:cNvGraphicFramePr>
          <p:nvPr>
            <p:ph sz="half" idx="1"/>
            <p:extLst>
              <p:ext uri="{D42A27DB-BD31-4B8C-83A1-F6EECF244321}">
                <p14:modId xmlns:p14="http://schemas.microsoft.com/office/powerpoint/2010/main" val="2904172188"/>
              </p:ext>
            </p:extLst>
          </p:nvPr>
        </p:nvGraphicFramePr>
        <p:xfrm>
          <a:off x="1066800" y="2103438"/>
          <a:ext cx="10058400" cy="374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560B13BF-EF0F-7FB0-45B8-A897A832BFC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3553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583-07F3-4B78-AD78-AB439160B7C0}"/>
              </a:ext>
            </a:extLst>
          </p:cNvPr>
          <p:cNvSpPr>
            <a:spLocks noGrp="1"/>
          </p:cNvSpPr>
          <p:nvPr>
            <p:ph type="title"/>
          </p:nvPr>
        </p:nvSpPr>
        <p:spPr>
          <a:xfrm>
            <a:off x="1145220" y="642594"/>
            <a:ext cx="10403630" cy="1371600"/>
          </a:xfrm>
        </p:spPr>
        <p:txBody>
          <a:bodyPr vert="horz" lIns="91440" tIns="45720" rIns="91440" bIns="45720" rtlCol="0" anchor="ctr">
            <a:normAutofit/>
          </a:bodyPr>
          <a:lstStyle/>
          <a:p>
            <a:r>
              <a:rPr lang="en-US" sz="3100" dirty="0">
                <a:solidFill>
                  <a:srgbClr val="00B0F0"/>
                </a:solidFill>
              </a:rPr>
              <a:t>Workability</a:t>
            </a:r>
            <a:br>
              <a:rPr lang="en-US" sz="3100" dirty="0">
                <a:solidFill>
                  <a:srgbClr val="00B0F0"/>
                </a:solidFill>
              </a:rPr>
            </a:br>
            <a:r>
              <a:rPr lang="en-US" sz="3100" dirty="0">
                <a:solidFill>
                  <a:srgbClr val="00B0F0"/>
                </a:solidFill>
              </a:rPr>
              <a:t>(Periods 5 &amp; 7)</a:t>
            </a:r>
          </a:p>
        </p:txBody>
      </p:sp>
      <p:sp>
        <p:nvSpPr>
          <p:cNvPr id="4" name="Content Placeholder 3">
            <a:extLst>
              <a:ext uri="{FF2B5EF4-FFF2-40B4-BE49-F238E27FC236}">
                <a16:creationId xmlns:a16="http://schemas.microsoft.com/office/drawing/2014/main" id="{8FD96E3E-7EC0-99DC-E06D-01267495A4E0}"/>
              </a:ext>
            </a:extLst>
          </p:cNvPr>
          <p:cNvSpPr>
            <a:spLocks noGrp="1"/>
          </p:cNvSpPr>
          <p:nvPr>
            <p:ph sz="half" idx="1"/>
          </p:nvPr>
        </p:nvSpPr>
        <p:spPr>
          <a:xfrm>
            <a:off x="1298448" y="2432482"/>
            <a:ext cx="4718304" cy="3437966"/>
          </a:xfrm>
        </p:spPr>
        <p:txBody>
          <a:bodyPr>
            <a:noAutofit/>
          </a:bodyPr>
          <a:lstStyle/>
          <a:p>
            <a:pPr marL="0" indent="0" algn="ctr">
              <a:buNone/>
            </a:pPr>
            <a:r>
              <a:rPr lang="en-US" sz="2800" b="0" i="0" dirty="0">
                <a:solidFill>
                  <a:srgbClr val="00B0F0"/>
                </a:solidFill>
                <a:effectLst/>
                <a:latin typeface="Roboto Slab"/>
              </a:rPr>
              <a:t>Special education is designed to prepare students for life beyond the classroom setting. The teaching of vocational skills is a part of the educational process to prepare the student for real life experiences.</a:t>
            </a:r>
            <a:endParaRPr lang="en-US" sz="2800" dirty="0">
              <a:solidFill>
                <a:srgbClr val="00B0F0"/>
              </a:solidFill>
            </a:endParaRPr>
          </a:p>
        </p:txBody>
      </p:sp>
      <p:pic>
        <p:nvPicPr>
          <p:cNvPr id="1028" name="Picture 4" descr="See related image detail">
            <a:extLst>
              <a:ext uri="{FF2B5EF4-FFF2-40B4-BE49-F238E27FC236}">
                <a16:creationId xmlns:a16="http://schemas.microsoft.com/office/drawing/2014/main" id="{139A6AAD-A9BB-74D1-5445-BDB22DBE77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54900" y="3558381"/>
            <a:ext cx="21717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733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F2E5-6CFB-4C4A-B72E-D4005B94E5E6}"/>
              </a:ext>
            </a:extLst>
          </p:cNvPr>
          <p:cNvSpPr>
            <a:spLocks noGrp="1"/>
          </p:cNvSpPr>
          <p:nvPr>
            <p:ph type="title"/>
          </p:nvPr>
        </p:nvSpPr>
        <p:spPr>
          <a:xfrm>
            <a:off x="374073" y="642593"/>
            <a:ext cx="10949247" cy="1744183"/>
          </a:xfrm>
        </p:spPr>
        <p:txBody>
          <a:bodyPr>
            <a:normAutofit/>
          </a:bodyPr>
          <a:lstStyle/>
          <a:p>
            <a:pPr algn="ctr"/>
            <a:r>
              <a:rPr lang="en-US" dirty="0">
                <a:solidFill>
                  <a:schemeClr val="accent4">
                    <a:lumMod val="75000"/>
                  </a:schemeClr>
                </a:solidFill>
              </a:rPr>
              <a:t>After School Events</a:t>
            </a:r>
          </a:p>
        </p:txBody>
      </p:sp>
      <p:sp>
        <p:nvSpPr>
          <p:cNvPr id="3" name="Content Placeholder 2">
            <a:extLst>
              <a:ext uri="{FF2B5EF4-FFF2-40B4-BE49-F238E27FC236}">
                <a16:creationId xmlns:a16="http://schemas.microsoft.com/office/drawing/2014/main" id="{271EDB29-5AB2-4BA7-A408-5F6251B7E7A5}"/>
              </a:ext>
            </a:extLst>
          </p:cNvPr>
          <p:cNvSpPr>
            <a:spLocks noGrp="1"/>
          </p:cNvSpPr>
          <p:nvPr>
            <p:ph idx="1"/>
          </p:nvPr>
        </p:nvSpPr>
        <p:spPr>
          <a:xfrm>
            <a:off x="1081669" y="2386584"/>
            <a:ext cx="10241652" cy="3648456"/>
          </a:xfrm>
        </p:spPr>
        <p:txBody>
          <a:bodyPr vert="horz" lIns="91440" tIns="45720" rIns="91440" bIns="45720" rtlCol="0" anchor="t">
            <a:normAutofit lnSpcReduction="10000"/>
          </a:bodyPr>
          <a:lstStyle/>
          <a:p>
            <a:pPr marL="0" indent="0">
              <a:buNone/>
            </a:pPr>
            <a:r>
              <a:rPr lang="en-US" dirty="0">
                <a:solidFill>
                  <a:schemeClr val="accent4">
                    <a:lumMod val="75000"/>
                  </a:schemeClr>
                </a:solidFill>
              </a:rPr>
              <a:t>There are many school events taking place, check out the high school calendar on the Vista Murrieta webpage. </a:t>
            </a:r>
          </a:p>
          <a:p>
            <a:pPr marL="0" indent="0">
              <a:buClr>
                <a:srgbClr val="FFFFFF"/>
              </a:buClr>
              <a:buNone/>
            </a:pPr>
            <a:r>
              <a:rPr lang="en-US" dirty="0">
                <a:solidFill>
                  <a:schemeClr val="accent4">
                    <a:lumMod val="75000"/>
                  </a:schemeClr>
                </a:solidFill>
              </a:rPr>
              <a:t>If you would like your child to attend an event (e.g. sport event, dance, play, music event, etc.) with a chaperone please contact a CLIMB teacher ahead of the event and we will see if we are able to attend that event with your child. </a:t>
            </a:r>
          </a:p>
          <a:p>
            <a:pPr marL="0" indent="0">
              <a:buClr>
                <a:srgbClr val="FFFFFF"/>
              </a:buClr>
              <a:buNone/>
            </a:pPr>
            <a:r>
              <a:rPr lang="en-US" dirty="0">
                <a:solidFill>
                  <a:schemeClr val="accent4">
                    <a:lumMod val="75000"/>
                  </a:schemeClr>
                </a:solidFill>
              </a:rPr>
              <a:t>These events usually have limited tickets/seats, so getting ahead of it will help a lot as well as trying to make sure we are able to attend with our schedules.</a:t>
            </a:r>
          </a:p>
          <a:p>
            <a:pPr marL="0" indent="0">
              <a:buClr>
                <a:srgbClr val="FFFFFF"/>
              </a:buClr>
              <a:buNone/>
            </a:pPr>
            <a:r>
              <a:rPr lang="en-US" dirty="0">
                <a:solidFill>
                  <a:schemeClr val="accent4">
                    <a:lumMod val="75000"/>
                  </a:schemeClr>
                </a:solidFill>
              </a:rPr>
              <a:t>Parents will still be responsible for paying for their child's ticket as well as transportation to and from the event.</a:t>
            </a:r>
          </a:p>
        </p:txBody>
      </p:sp>
    </p:spTree>
    <p:extLst>
      <p:ext uri="{BB962C8B-B14F-4D97-AF65-F5344CB8AC3E}">
        <p14:creationId xmlns:p14="http://schemas.microsoft.com/office/powerpoint/2010/main" val="12229300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F85A-6336-0ACA-E13A-31A2EBF28A57}"/>
              </a:ext>
            </a:extLst>
          </p:cNvPr>
          <p:cNvSpPr>
            <a:spLocks noGrp="1"/>
          </p:cNvSpPr>
          <p:nvPr>
            <p:ph type="title"/>
          </p:nvPr>
        </p:nvSpPr>
        <p:spPr>
          <a:xfrm>
            <a:off x="6416040" y="727627"/>
            <a:ext cx="5120964" cy="1153424"/>
          </a:xfrm>
        </p:spPr>
        <p:txBody>
          <a:bodyPr>
            <a:normAutofit fontScale="90000"/>
          </a:bodyPr>
          <a:lstStyle/>
          <a:p>
            <a:r>
              <a:rPr lang="en-US"/>
              <a:t>Three points of contact</a:t>
            </a:r>
          </a:p>
        </p:txBody>
      </p:sp>
      <p:sp>
        <p:nvSpPr>
          <p:cNvPr id="3" name="Content Placeholder 2">
            <a:extLst>
              <a:ext uri="{FF2B5EF4-FFF2-40B4-BE49-F238E27FC236}">
                <a16:creationId xmlns:a16="http://schemas.microsoft.com/office/drawing/2014/main" id="{DFAE76B3-5B70-6982-F9AE-6EB7C8365931}"/>
              </a:ext>
            </a:extLst>
          </p:cNvPr>
          <p:cNvSpPr>
            <a:spLocks noGrp="1"/>
          </p:cNvSpPr>
          <p:nvPr>
            <p:ph idx="1"/>
          </p:nvPr>
        </p:nvSpPr>
        <p:spPr>
          <a:xfrm>
            <a:off x="6579450" y="2011873"/>
            <a:ext cx="4957554" cy="3496120"/>
          </a:xfrm>
        </p:spPr>
        <p:txBody>
          <a:bodyPr vert="horz" lIns="91440" tIns="45720" rIns="91440" bIns="45720" rtlCol="0" anchor="t">
            <a:normAutofit fontScale="92500"/>
          </a:bodyPr>
          <a:lstStyle/>
          <a:p>
            <a:pPr marL="0" indent="0">
              <a:buNone/>
            </a:pPr>
            <a:r>
              <a:rPr lang="en-US" dirty="0"/>
              <a:t>As you know, we have 3 CLIMB teachers (and a number of amazing aides). We keep one another up-to-date on all of the students in our program. You are welcome to contact any of the three CLIMB teachers with any questions or concerns but know that your child’s case manager will handle the IEP.  </a:t>
            </a:r>
            <a:r>
              <a:rPr lang="en-US" dirty="0">
                <a:ea typeface="+mn-lt"/>
                <a:cs typeface="+mn-lt"/>
              </a:rPr>
              <a:t>You can also contact teachers through the Parent Portal. </a:t>
            </a:r>
            <a:r>
              <a:rPr lang="en-US" dirty="0"/>
              <a:t>Our teachers include:</a:t>
            </a:r>
          </a:p>
        </p:txBody>
      </p:sp>
      <p:pic>
        <p:nvPicPr>
          <p:cNvPr id="7" name="Graphic 6" descr="Climbing">
            <a:extLst>
              <a:ext uri="{FF2B5EF4-FFF2-40B4-BE49-F238E27FC236}">
                <a16:creationId xmlns:a16="http://schemas.microsoft.com/office/drawing/2014/main" id="{54CD6FFC-428F-18C8-4D7D-0AF7DA123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graphicFrame>
        <p:nvGraphicFramePr>
          <p:cNvPr id="5" name="Table 5">
            <a:extLst>
              <a:ext uri="{FF2B5EF4-FFF2-40B4-BE49-F238E27FC236}">
                <a16:creationId xmlns:a16="http://schemas.microsoft.com/office/drawing/2014/main" id="{9D08FC61-4E99-3305-5311-D9CBFAAA4A9D}"/>
              </a:ext>
            </a:extLst>
          </p:cNvPr>
          <p:cNvGraphicFramePr>
            <a:graphicFrameLocks noGrp="1"/>
          </p:cNvGraphicFramePr>
          <p:nvPr>
            <p:extLst>
              <p:ext uri="{D42A27DB-BD31-4B8C-83A1-F6EECF244321}">
                <p14:modId xmlns:p14="http://schemas.microsoft.com/office/powerpoint/2010/main" val="1690021151"/>
              </p:ext>
            </p:extLst>
          </p:nvPr>
        </p:nvGraphicFramePr>
        <p:xfrm>
          <a:off x="6292939" y="5373963"/>
          <a:ext cx="5367165" cy="1272163"/>
        </p:xfrm>
        <a:graphic>
          <a:graphicData uri="http://schemas.openxmlformats.org/drawingml/2006/table">
            <a:tbl>
              <a:tblPr firstRow="1" bandRow="1">
                <a:tableStyleId>{5C22544A-7EE6-4342-B048-85BDC9FD1C3A}</a:tableStyleId>
              </a:tblPr>
              <a:tblGrid>
                <a:gridCol w="1789055">
                  <a:extLst>
                    <a:ext uri="{9D8B030D-6E8A-4147-A177-3AD203B41FA5}">
                      <a16:colId xmlns:a16="http://schemas.microsoft.com/office/drawing/2014/main" val="2107929986"/>
                    </a:ext>
                  </a:extLst>
                </a:gridCol>
                <a:gridCol w="1789055">
                  <a:extLst>
                    <a:ext uri="{9D8B030D-6E8A-4147-A177-3AD203B41FA5}">
                      <a16:colId xmlns:a16="http://schemas.microsoft.com/office/drawing/2014/main" val="2269906556"/>
                    </a:ext>
                  </a:extLst>
                </a:gridCol>
                <a:gridCol w="1789055">
                  <a:extLst>
                    <a:ext uri="{9D8B030D-6E8A-4147-A177-3AD203B41FA5}">
                      <a16:colId xmlns:a16="http://schemas.microsoft.com/office/drawing/2014/main" val="3663431688"/>
                    </a:ext>
                  </a:extLst>
                </a:gridCol>
              </a:tblGrid>
              <a:tr h="391435">
                <a:tc>
                  <a:txBody>
                    <a:bodyPr/>
                    <a:lstStyle/>
                    <a:p>
                      <a:pPr algn="ctr"/>
                      <a:r>
                        <a:rPr lang="en-US"/>
                        <a:t>Mrs. Allen</a:t>
                      </a:r>
                    </a:p>
                  </a:txBody>
                  <a:tcPr anchor="ctr"/>
                </a:tc>
                <a:tc>
                  <a:txBody>
                    <a:bodyPr/>
                    <a:lstStyle/>
                    <a:p>
                      <a:pPr algn="ctr"/>
                      <a:r>
                        <a:rPr lang="en-US"/>
                        <a:t>Mrs. Fung</a:t>
                      </a:r>
                    </a:p>
                  </a:txBody>
                  <a:tcPr anchor="ctr"/>
                </a:tc>
                <a:tc>
                  <a:txBody>
                    <a:bodyPr/>
                    <a:lstStyle/>
                    <a:p>
                      <a:pPr algn="ctr"/>
                      <a:r>
                        <a:rPr lang="en-US"/>
                        <a:t>Mr. Voyles</a:t>
                      </a:r>
                    </a:p>
                  </a:txBody>
                  <a:tcPr anchor="ctr"/>
                </a:tc>
                <a:extLst>
                  <a:ext uri="{0D108BD9-81ED-4DB2-BD59-A6C34878D82A}">
                    <a16:rowId xmlns:a16="http://schemas.microsoft.com/office/drawing/2014/main" val="110447600"/>
                  </a:ext>
                </a:extLst>
              </a:tr>
              <a:tr h="880728">
                <a:tc>
                  <a:txBody>
                    <a:bodyPr/>
                    <a:lstStyle/>
                    <a:p>
                      <a:pPr algn="ctr"/>
                      <a:r>
                        <a:rPr lang="en-US" sz="1600" dirty="0" err="1">
                          <a:hlinkClick r:id="rId4"/>
                        </a:rPr>
                        <a:t>serneste</a:t>
                      </a:r>
                      <a:r>
                        <a:rPr lang="en-US" sz="1600" dirty="0">
                          <a:hlinkClick r:id="rId4"/>
                        </a:rPr>
                        <a:t>@</a:t>
                      </a:r>
                    </a:p>
                    <a:p>
                      <a:pPr algn="ctr"/>
                      <a:r>
                        <a:rPr lang="en-US" sz="1600" dirty="0">
                          <a:hlinkClick r:id="rId4"/>
                        </a:rPr>
                        <a:t>murrieta.k12.ca.us</a:t>
                      </a:r>
                      <a:endParaRPr lang="en-US" sz="1600" dirty="0"/>
                    </a:p>
                    <a:p>
                      <a:pPr algn="ctr"/>
                      <a:r>
                        <a:rPr lang="en-US" sz="1600" dirty="0"/>
                        <a:t>x6541</a:t>
                      </a:r>
                    </a:p>
                  </a:txBody>
                  <a:tcPr anchor="ctr"/>
                </a:tc>
                <a:tc>
                  <a:txBody>
                    <a:bodyPr/>
                    <a:lstStyle/>
                    <a:p>
                      <a:pPr algn="ctr"/>
                      <a:r>
                        <a:rPr lang="en-US" sz="1600" err="1">
                          <a:hlinkClick r:id="rId5"/>
                        </a:rPr>
                        <a:t>cfung</a:t>
                      </a:r>
                      <a:r>
                        <a:rPr lang="en-US" sz="1600">
                          <a:hlinkClick r:id="rId5"/>
                        </a:rPr>
                        <a:t>@</a:t>
                      </a:r>
                    </a:p>
                    <a:p>
                      <a:pPr algn="ctr"/>
                      <a:r>
                        <a:rPr lang="en-US" sz="1600">
                          <a:hlinkClick r:id="rId5"/>
                        </a:rPr>
                        <a:t>murrieta.k12.ca.us</a:t>
                      </a:r>
                      <a:endParaRPr lang="en-US" sz="1600"/>
                    </a:p>
                    <a:p>
                      <a:pPr algn="ctr"/>
                      <a:r>
                        <a:rPr lang="en-US" sz="1600"/>
                        <a:t>x6516</a:t>
                      </a:r>
                    </a:p>
                  </a:txBody>
                  <a:tcPr anchor="ctr"/>
                </a:tc>
                <a:tc>
                  <a:txBody>
                    <a:bodyPr/>
                    <a:lstStyle/>
                    <a:p>
                      <a:pPr algn="ctr"/>
                      <a:r>
                        <a:rPr lang="en-US" sz="1600" dirty="0">
                          <a:hlinkClick r:id="rId6"/>
                        </a:rPr>
                        <a:t>jvoyles@</a:t>
                      </a:r>
                    </a:p>
                    <a:p>
                      <a:pPr algn="ctr"/>
                      <a:r>
                        <a:rPr lang="en-US" sz="1600" dirty="0">
                          <a:hlinkClick r:id="rId6"/>
                        </a:rPr>
                        <a:t>murrieta.k12.ca.us</a:t>
                      </a:r>
                      <a:endParaRPr lang="en-US" sz="1600" dirty="0"/>
                    </a:p>
                    <a:p>
                      <a:pPr algn="ctr"/>
                      <a:r>
                        <a:rPr lang="en-US" sz="1600" dirty="0"/>
                        <a:t>x6539</a:t>
                      </a:r>
                    </a:p>
                  </a:txBody>
                  <a:tcPr anchor="ctr"/>
                </a:tc>
                <a:extLst>
                  <a:ext uri="{0D108BD9-81ED-4DB2-BD59-A6C34878D82A}">
                    <a16:rowId xmlns:a16="http://schemas.microsoft.com/office/drawing/2014/main" val="3692562333"/>
                  </a:ext>
                </a:extLst>
              </a:tr>
            </a:tbl>
          </a:graphicData>
        </a:graphic>
      </p:graphicFrame>
    </p:spTree>
    <p:extLst>
      <p:ext uri="{BB962C8B-B14F-4D97-AF65-F5344CB8AC3E}">
        <p14:creationId xmlns:p14="http://schemas.microsoft.com/office/powerpoint/2010/main" val="31597256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TotalTime>
  <Words>716</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Garamond</vt:lpstr>
      <vt:lpstr>Ink Free</vt:lpstr>
      <vt:lpstr>Lato</vt:lpstr>
      <vt:lpstr>Roboto Slab</vt:lpstr>
      <vt:lpstr>Selawik Light</vt:lpstr>
      <vt:lpstr>Speak Pro</vt:lpstr>
      <vt:lpstr>Organic</vt:lpstr>
      <vt:lpstr>Back to School Night 2022-2023</vt:lpstr>
      <vt:lpstr> About ME  Mr. Voyles Masters: Azusa Pacific University Bachelors: California Baptist University Classes: Science; Workability; Life Skills </vt:lpstr>
      <vt:lpstr>CLIMB Program</vt:lpstr>
      <vt:lpstr>Why?</vt:lpstr>
      <vt:lpstr>Science Foundations:  Unique Learning Systems (Periods 1, 3, 4)</vt:lpstr>
      <vt:lpstr>Study Skills/Life Skills (period 5)</vt:lpstr>
      <vt:lpstr>Workability (Periods 5 &amp; 7)</vt:lpstr>
      <vt:lpstr>After School Events</vt:lpstr>
      <vt:lpstr>Three points of contact</vt:lpstr>
      <vt:lpstr>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Voyles, Jeffrey</dc:creator>
  <cp:lastModifiedBy>Voyles, Jeffrey</cp:lastModifiedBy>
  <cp:revision>10</cp:revision>
  <dcterms:created xsi:type="dcterms:W3CDTF">2020-09-08T21:15:01Z</dcterms:created>
  <dcterms:modified xsi:type="dcterms:W3CDTF">2022-08-27T00:15:51Z</dcterms:modified>
</cp:coreProperties>
</file>